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2" r:id="rId2"/>
    <p:sldId id="460" r:id="rId3"/>
    <p:sldId id="457" r:id="rId4"/>
    <p:sldId id="456" r:id="rId5"/>
    <p:sldId id="458" r:id="rId6"/>
    <p:sldId id="459" r:id="rId7"/>
    <p:sldId id="260" r:id="rId8"/>
    <p:sldId id="270" r:id="rId9"/>
    <p:sldId id="272" r:id="rId10"/>
    <p:sldId id="271" r:id="rId11"/>
    <p:sldId id="281" r:id="rId12"/>
    <p:sldId id="312" r:id="rId13"/>
    <p:sldId id="313" r:id="rId14"/>
    <p:sldId id="373" r:id="rId15"/>
    <p:sldId id="433" r:id="rId16"/>
    <p:sldId id="434" r:id="rId17"/>
    <p:sldId id="435" r:id="rId18"/>
    <p:sldId id="439" r:id="rId19"/>
    <p:sldId id="368" r:id="rId20"/>
    <p:sldId id="440" r:id="rId21"/>
    <p:sldId id="315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61" r:id="rId31"/>
    <p:sldId id="362" r:id="rId32"/>
    <p:sldId id="358" r:id="rId33"/>
    <p:sldId id="366" r:id="rId34"/>
    <p:sldId id="365" r:id="rId35"/>
    <p:sldId id="364" r:id="rId36"/>
    <p:sldId id="375" r:id="rId37"/>
    <p:sldId id="376" r:id="rId38"/>
    <p:sldId id="377" r:id="rId39"/>
    <p:sldId id="374" r:id="rId40"/>
    <p:sldId id="369" r:id="rId41"/>
    <p:sldId id="378" r:id="rId42"/>
    <p:sldId id="379" r:id="rId43"/>
    <p:sldId id="380" r:id="rId44"/>
    <p:sldId id="409" r:id="rId45"/>
    <p:sldId id="411" r:id="rId46"/>
    <p:sldId id="410" r:id="rId47"/>
    <p:sldId id="412" r:id="rId48"/>
    <p:sldId id="307" r:id="rId49"/>
    <p:sldId id="371" r:id="rId50"/>
    <p:sldId id="413" r:id="rId51"/>
    <p:sldId id="414" r:id="rId52"/>
    <p:sldId id="415" r:id="rId53"/>
    <p:sldId id="372" r:id="rId54"/>
    <p:sldId id="370" r:id="rId55"/>
    <p:sldId id="317" r:id="rId56"/>
    <p:sldId id="318" r:id="rId57"/>
    <p:sldId id="406" r:id="rId58"/>
    <p:sldId id="407" r:id="rId59"/>
    <p:sldId id="408" r:id="rId60"/>
    <p:sldId id="319" r:id="rId61"/>
    <p:sldId id="320" r:id="rId62"/>
    <p:sldId id="321" r:id="rId63"/>
    <p:sldId id="345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60" r:id="rId88"/>
    <p:sldId id="381" r:id="rId89"/>
    <p:sldId id="416" r:id="rId90"/>
    <p:sldId id="442" r:id="rId91"/>
    <p:sldId id="443" r:id="rId92"/>
    <p:sldId id="404" r:id="rId93"/>
    <p:sldId id="405" r:id="rId94"/>
    <p:sldId id="386" r:id="rId95"/>
    <p:sldId id="388" r:id="rId96"/>
    <p:sldId id="389" r:id="rId97"/>
    <p:sldId id="390" r:id="rId98"/>
    <p:sldId id="391" r:id="rId99"/>
    <p:sldId id="387" r:id="rId100"/>
    <p:sldId id="394" r:id="rId101"/>
    <p:sldId id="396" r:id="rId102"/>
    <p:sldId id="397" r:id="rId103"/>
    <p:sldId id="395" r:id="rId104"/>
    <p:sldId id="417" r:id="rId105"/>
    <p:sldId id="454" r:id="rId106"/>
    <p:sldId id="453" r:id="rId107"/>
    <p:sldId id="418" r:id="rId108"/>
    <p:sldId id="420" r:id="rId109"/>
    <p:sldId id="419" r:id="rId110"/>
    <p:sldId id="427" r:id="rId111"/>
    <p:sldId id="431" r:id="rId112"/>
    <p:sldId id="430" r:id="rId113"/>
    <p:sldId id="429" r:id="rId114"/>
    <p:sldId id="428" r:id="rId115"/>
    <p:sldId id="426" r:id="rId116"/>
    <p:sldId id="424" r:id="rId117"/>
    <p:sldId id="425" r:id="rId118"/>
    <p:sldId id="383" r:id="rId119"/>
    <p:sldId id="432" r:id="rId120"/>
    <p:sldId id="403" r:id="rId121"/>
    <p:sldId id="450" r:id="rId122"/>
    <p:sldId id="258" r:id="rId123"/>
    <p:sldId id="392" r:id="rId124"/>
    <p:sldId id="393" r:id="rId125"/>
    <p:sldId id="257" r:id="rId126"/>
    <p:sldId id="398" r:id="rId127"/>
    <p:sldId id="399" r:id="rId128"/>
    <p:sldId id="400" r:id="rId129"/>
    <p:sldId id="401" r:id="rId130"/>
    <p:sldId id="402" r:id="rId131"/>
    <p:sldId id="449" r:id="rId132"/>
    <p:sldId id="441" r:id="rId133"/>
    <p:sldId id="448" r:id="rId134"/>
    <p:sldId id="446" r:id="rId135"/>
    <p:sldId id="447" r:id="rId136"/>
    <p:sldId id="261" r:id="rId137"/>
    <p:sldId id="455" r:id="rId138"/>
    <p:sldId id="451" r:id="rId1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54"/>
    <p:restoredTop sz="94584"/>
  </p:normalViewPr>
  <p:slideViewPr>
    <p:cSldViewPr snapToObjects="1">
      <p:cViewPr varScale="1">
        <p:scale>
          <a:sx n="131" d="100"/>
          <a:sy n="131" d="100"/>
        </p:scale>
        <p:origin x="12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ABDB8-8485-D54E-9365-8336E78F0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22E32-6358-5F43-BB71-3AFE04AFA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E1BDF-B77F-FA48-87B6-F70D29732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F923A-5F0B-EF48-989D-9EB51101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3CEEA-8C91-9842-B532-B5BE4CB4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9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8F926-FB31-B442-82FD-07E3B317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FE991-F802-9749-9549-6D986CC75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B4D2-B412-7149-B6AC-8A42E1553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CFAD5-F16B-7242-B4BE-F95AF9F72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5B5E1-121F-764B-8AC8-3E43EADE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C26F7-F516-5942-B6F8-903A851BF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B2DBF-46AE-8D41-9ECF-E2A468BBB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A2A61-9C70-DC42-BAA2-50E0CD2A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76BC3-22C2-B548-AF90-67C08B1C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F6FA4-4C16-A34C-9151-651083D2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9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BB41-7781-2D4A-80D7-CE75CA2F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A050B-7339-B141-88A6-B5196BA4D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EF197-F638-BB48-94D5-C2D6A30A5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29EF7-B83B-4B47-A362-397F8922F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4CB35-A81B-D345-8CDC-38C92DA1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11BCD2-CCD0-FA4F-90B0-4420A539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51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2D16B-8727-864F-A6A4-6DD479C50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2505A-7B1A-0641-84C1-CBFBF9EB6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4EDAF-120F-0B45-BCFC-DA107A7BF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415694-BB3C-D844-A82B-DD1320E39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3390E9-59AC-5A45-ACD8-A4B98F5DA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375A10-B502-5546-B43D-85060EEFF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9314E-E11D-9047-815D-C8385D865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D9CBCE-435B-6548-97AD-D80F2BC4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14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70FEA-63CD-F54D-8BC5-95B8D6FF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BD3BC9-4056-CB43-96F8-B7E416B5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6E4B67-2934-2249-BFC5-ADA89FA8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3BA590-BA86-7247-AF4A-67FD59BB1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2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1F20F-48B7-1541-93DA-DE8F8F40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B58282-4589-544A-BE77-C05DE5C0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5A0D9-57C8-D747-8ADD-F5E534B7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59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D7C4-FAED-6C45-A635-38D92F01E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F8225-E336-2E41-AE1D-1B4120059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2F48C-97BC-E549-8500-805D131C1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993FB7-C163-2F46-B9E2-B3927A3B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2C8C27-925A-E648-8565-C79FADF71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41749-45A6-E946-8F9E-29F03C3D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40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71377-2D7D-F247-B988-64756866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331369-4A58-6245-8D9C-0BA94C50C9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914D8-ED94-DD45-B105-5A9DB55F4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846E-64CD-D14B-8BA1-FD1BF5176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2B442-3DC3-5D4F-9D71-AB4BDB67C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47939-B309-0546-B290-12F96FBCD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6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DCEF5-5BD7-4C41-9138-FBC6DD95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0A376-5742-8B4A-B9DA-DF286459B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7A64C-859B-D740-9674-C59BA8237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B27A9-1EC1-D643-B706-9BACE97F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C88AD-CE59-344A-916E-4AEEA7A4A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21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65F593-D507-F743-A71B-BC4768311E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E890C6-5257-1648-8789-72101AB94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A08DB-A867-0046-A607-4D09565F2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9A4A2-D821-6240-A11E-113DF8DC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7801E-A142-DE47-8E2D-79CF523A8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913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F0258C-5F1E-5743-B88B-0B3CAC694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37201-9F3F-0E4B-9B06-C8CAA003F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227CB-0A7D-324E-B925-03C493C23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ED37A-2E8D-BB4D-B154-43F985E06DB6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4B6D7-B4F7-F34C-AD8B-63E331C7C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83BA1-127B-E64A-8BB5-5C299699C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4B6BD-C046-194A-BC8B-1A5B91E13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0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skell-works.github.io/" TargetMode="External"/><Relationship Id="rId2" Type="http://schemas.openxmlformats.org/officeDocument/2006/relationships/hyperlink" Target="https://github.com/haskell-works/hw-ds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haskell-works/hw-json-simd" TargetMode="External"/><Relationship Id="rId4" Type="http://schemas.openxmlformats.org/officeDocument/2006/relationships/hyperlink" Target="https://github.com/haskell-works/hw-json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svg"/><Relationship Id="rId7" Type="http://schemas.openxmlformats.org/officeDocument/2006/relationships/image" Target="../media/image2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2.sv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svg"/><Relationship Id="rId7" Type="http://schemas.openxmlformats.org/officeDocument/2006/relationships/image" Target="../media/image26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2.sv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hyperlink" Target="https://software.intel.com/sites/landingpage/IntrinsicsGuide/#text=_mm256_movemask_epi8&amp;expand=4877,4913,5119,2395,5282,3832" TargetMode="External"/><Relationship Id="rId3" Type="http://schemas.openxmlformats.org/officeDocument/2006/relationships/hyperlink" Target="https://software.intel.com/sites/landingpage/IntrinsicsGuide/#text=_mm_set1_epi32&amp;expand=4877,4913" TargetMode="External"/><Relationship Id="rId7" Type="http://schemas.openxmlformats.org/officeDocument/2006/relationships/hyperlink" Target="https://software.intel.com/sites/landingpage/IntrinsicsGuide/#text=_mm256_srli_epi64&amp;expand=4877,4913,5119,2395,5282,5494" TargetMode="External"/><Relationship Id="rId2" Type="http://schemas.openxmlformats.org/officeDocument/2006/relationships/hyperlink" Target="https://software.intel.com/sites/landingpage/IntrinsicsGuide/#text=_mm_set_epi64x&amp;expand=487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ftware.intel.com/sites/landingpage/IntrinsicsGuide/#text=_mm256_slli_epi64&amp;expand=4877,4913,5119,2395,5282" TargetMode="External"/><Relationship Id="rId11" Type="http://schemas.openxmlformats.org/officeDocument/2006/relationships/hyperlink" Target="https://software.intel.com/sites/landingpage/IntrinsicsGuide/#text=_mm_popcnt_u64&amp;expand=4877,4913,5119,2395,5282,3832,4296,4119,4346" TargetMode="External"/><Relationship Id="rId5" Type="http://schemas.openxmlformats.org/officeDocument/2006/relationships/hyperlink" Target="https://software.intel.com/sites/landingpage/IntrinsicsGuide/#text=_mm_extract_epi32&amp;expand=4877,4913,5119,2395" TargetMode="External"/><Relationship Id="rId10" Type="http://schemas.openxmlformats.org/officeDocument/2006/relationships/hyperlink" Target="https://software.intel.com/sites/landingpage/IntrinsicsGuide/#text=_pdep_u64&amp;expand=4877,4913,5119,2395,5282,3832,4296,4119" TargetMode="External"/><Relationship Id="rId4" Type="http://schemas.openxmlformats.org/officeDocument/2006/relationships/hyperlink" Target="https://software.intel.com/sites/landingpage/IntrinsicsGuide/#text=_mm_shuffle_epi8&amp;expand=4877,4913,5119" TargetMode="External"/><Relationship Id="rId9" Type="http://schemas.openxmlformats.org/officeDocument/2006/relationships/hyperlink" Target="https://software.intel.com/sites/landingpage/IntrinsicsGuide/#text=_pext_u32&amp;expand=4877,4913,5119,2395,5282,3832,4296" TargetMode="Externa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haskell/vector/issues/228" TargetMode="Externa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TCagy4" TargetMode="External"/><Relationship Id="rId2" Type="http://schemas.openxmlformats.org/officeDocument/2006/relationships/hyperlink" Target="https://bit.ly/2U8iv9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t.ly/2r1Ru8W" TargetMode="External"/><Relationship Id="rId5" Type="http://schemas.openxmlformats.org/officeDocument/2006/relationships/hyperlink" Target="https://intel.ly/1F2qFyP" TargetMode="External"/><Relationship Id="rId4" Type="http://schemas.openxmlformats.org/officeDocument/2006/relationships/hyperlink" Target="https://www.youtube.com/watch?v=b4bb8EP_p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67883-18C7-CE4D-834D-B7AD1837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0849"/>
            <a:ext cx="10515600" cy="2736302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</a:rPr>
              <a:t>Semi-Indexing JSON with SIMD</a:t>
            </a:r>
            <a:br>
              <a:rPr lang="en-US" sz="6000" dirty="0">
                <a:solidFill>
                  <a:srgbClr val="7030A0"/>
                </a:solidFill>
              </a:rPr>
            </a:br>
            <a:br>
              <a:rPr lang="en-US" sz="6000" dirty="0"/>
            </a:br>
            <a:r>
              <a:rPr lang="en-US" sz="4000" dirty="0"/>
              <a:t>John Ky</a:t>
            </a:r>
            <a:br>
              <a:rPr lang="en-US" sz="4000" dirty="0"/>
            </a:br>
            <a:r>
              <a:rPr lang="en-US" sz="3100" dirty="0"/>
              <a:t>(@newhoggy)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00133F-7F47-9243-A0DB-856EE27A9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5877272"/>
            <a:ext cx="3359696" cy="46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2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F3B6D-CC7F-2848-9E2C-D83EB7BF2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A8B3B-6D80-9141-9D25-81D160EE1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Inspiration</a:t>
            </a:r>
          </a:p>
          <a:p>
            <a:r>
              <a:rPr lang="en-US" sz="3600" dirty="0"/>
              <a:t>Refresher</a:t>
            </a:r>
          </a:p>
          <a:p>
            <a:r>
              <a:rPr lang="en-US" sz="3600" dirty="0"/>
              <a:t>Substance</a:t>
            </a:r>
          </a:p>
          <a:p>
            <a:r>
              <a:rPr lang="en-US" sz="3600" dirty="0"/>
              <a:t>Experience Report/Crowd Sourcing</a:t>
            </a:r>
          </a:p>
        </p:txBody>
      </p:sp>
    </p:spTree>
    <p:extLst>
      <p:ext uri="{BB962C8B-B14F-4D97-AF65-F5344CB8AC3E}">
        <p14:creationId xmlns:p14="http://schemas.microsoft.com/office/powerpoint/2010/main" val="240242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DD46F2-7908-BE45-AFF0-8DFE041202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2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18D3B-3D22-B64C-9677-15A914179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Zurihac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51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DD46F2-7908-BE45-AFF0-8DFE041202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24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18D3B-3D22-B64C-9677-15A914179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Zurihac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8EB9538-ED73-C746-9C81-BBD38C9EC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2" y="530029"/>
            <a:ext cx="5577398" cy="3763064"/>
          </a:xfrm>
          <a:prstGeom prst="rect">
            <a:avLst/>
          </a:prstGeom>
          <a:ln w="38100" cmpd="tri">
            <a:solidFill>
              <a:schemeClr val="tx1"/>
            </a:solidFill>
          </a:ln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03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2E279-3CC0-C14E-A1CD-7B1B1906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solidFill>
                  <a:srgbClr val="7030A0"/>
                </a:solidFill>
              </a:rPr>
              <a:t>Fast and Parallel State Machines</a:t>
            </a:r>
            <a:br>
              <a:rPr lang="en-AU" dirty="0"/>
            </a:br>
            <a:r>
              <a:rPr lang="en-AU" dirty="0"/>
              <a:t>   by </a:t>
            </a:r>
            <a:r>
              <a:rPr lang="en-AU" dirty="0">
                <a:solidFill>
                  <a:srgbClr val="00B050"/>
                </a:solidFill>
              </a:rPr>
              <a:t>Gabriel Gonzalez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CEF962-8BC1-4740-8FAD-B3ED42454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106" y="1690688"/>
            <a:ext cx="8820693" cy="463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85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0961-96C1-DD4B-BFC8-6ED56069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Inspiration to use SIMD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A2455-2A2F-B24D-ACE1-DB6FAD348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DSV Parser</a:t>
            </a:r>
          </a:p>
          <a:p>
            <a:pPr lvl="1"/>
            <a:r>
              <a:rPr lang="en-AU" dirty="0">
                <a:hlinkClick r:id="rId2"/>
              </a:rPr>
              <a:t>https://github.com/haskell-works/hw-dsv</a:t>
            </a:r>
            <a:endParaRPr lang="en-AU" dirty="0"/>
          </a:p>
          <a:p>
            <a:pPr lvl="1"/>
            <a:r>
              <a:rPr lang="en-AU" dirty="0">
                <a:hlinkClick r:id="rId3"/>
              </a:rPr>
              <a:t>https://haskell-works.github.io/</a:t>
            </a:r>
            <a:endParaRPr lang="en-AU" dirty="0"/>
          </a:p>
          <a:p>
            <a:r>
              <a:rPr lang="en-AU" dirty="0"/>
              <a:t>Fast JSON Parser</a:t>
            </a:r>
          </a:p>
          <a:p>
            <a:pPr lvl="1"/>
            <a:r>
              <a:rPr lang="en-AU" dirty="0">
                <a:hlinkClick r:id="rId4"/>
              </a:rPr>
              <a:t>https://github.com/haskell-works/hw-json</a:t>
            </a:r>
            <a:endParaRPr lang="en-AU" dirty="0"/>
          </a:p>
          <a:p>
            <a:pPr lvl="1"/>
            <a:r>
              <a:rPr lang="en-AU" dirty="0">
                <a:hlinkClick r:id="rId5"/>
              </a:rPr>
              <a:t>https://github.com/haskell-works/hw-json-simd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0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2193-3C26-344B-9F24-4CEE5A64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389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What is a Semi-Index?</a:t>
            </a:r>
          </a:p>
        </p:txBody>
      </p:sp>
    </p:spTree>
    <p:extLst>
      <p:ext uri="{BB962C8B-B14F-4D97-AF65-F5344CB8AC3E}">
        <p14:creationId xmlns:p14="http://schemas.microsoft.com/office/powerpoint/2010/main" val="3574322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2620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br>
              <a:rPr lang="en-US" sz="2000" dirty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04096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br>
              <a:rPr lang="en-US" sz="2000" dirty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1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Balanced Parenthesis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199" y="1690688"/>
            <a:ext cx="11873089" cy="26329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59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Position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br>
              <a:rPr lang="en-US" sz="2000" dirty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84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Position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Interesting Bits Index</a:t>
            </a:r>
            <a:br>
              <a:rPr lang="en-US" sz="2000" dirty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24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Position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Balanced Parenthesis Index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0 ...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solidFill>
                <a:schemeClr val="bg1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Ergo Proxy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published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2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6}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{"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...</a:t>
            </a: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Interesting Bits Index</a:t>
            </a:r>
            <a:br>
              <a:rPr lang="en-US" sz="2000" dirty="0"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261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charset="0"/>
                <a:ea typeface="Andale Mono" charset="0"/>
                <a:cs typeface="Andale Mono" charset="0"/>
              </a:rPr>
              <a:t>Position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Balanced Parenthesis Index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11101010100110 ...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111    0  1          0  1         0  1  00  11    0  ...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(((    )  (          )  (         )  (  ))  ((    )  ...</a:t>
            </a: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[{"name": "Ergo Proxy", "published": 2006}, {"name": ...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1110000000100000000000001000000000000100000011000000 ...</a:t>
            </a:r>
          </a:p>
          <a:p>
            <a: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  <a:t>Interesting Bits Index</a:t>
            </a:r>
            <a:br>
              <a:rPr lang="en-US" sz="2000" dirty="0">
                <a:solidFill>
                  <a:srgbClr val="7030A0"/>
                </a:solidFill>
                <a:latin typeface="Andale Mono" charset="0"/>
                <a:ea typeface="Andale Mono" charset="0"/>
                <a:cs typeface="Andale Mono" charset="0"/>
              </a:rPr>
            </a:br>
            <a:endParaRPr lang="en-US" sz="2000" dirty="0">
              <a:solidFill>
                <a:srgbClr val="7030A0"/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635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the Index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551" y="1690688"/>
            <a:ext cx="6242898" cy="41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48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Blanked JSON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25765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512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Blanked JSON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70096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name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The \"Quote\"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quantity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1.5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,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available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"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: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true}]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100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F0"/>
                </a:solidFill>
                <a:latin typeface="Andale Mono" charset="0"/>
                <a:ea typeface="Andale Mono" charset="0"/>
                <a:cs typeface="Andale Mono" charset="0"/>
              </a:rPr>
              <a:t>t___}]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05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the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[{(    )  (             )  (        )  100  (         )  t___}]</a:t>
            </a: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327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the Index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)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___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     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 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1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Building Blanked JSON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4591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[{"name": "The \"Quote\"", ”quantity": 1.5, "available": true}]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[{(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)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    )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)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         )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t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___}]</a:t>
            </a:r>
          </a:p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111    0  1             0  1        0  1 0  1         0  1  000</a:t>
            </a:r>
          </a:p>
          <a:p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latin typeface="Andale Mono" charset="0"/>
                <a:ea typeface="Andale Mono" charset="0"/>
                <a:cs typeface="Andale Mono" charset="0"/>
              </a:rPr>
              <a:t>00000</a:t>
            </a:r>
          </a:p>
          <a:p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637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Index Creation (Original)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ls -hl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original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0.84s user 0.14s system 199%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0.488 total</a:t>
            </a:r>
          </a:p>
        </p:txBody>
      </p:sp>
    </p:spTree>
    <p:extLst>
      <p:ext uri="{BB962C8B-B14F-4D97-AF65-F5344CB8AC3E}">
        <p14:creationId xmlns:p14="http://schemas.microsoft.com/office/powerpoint/2010/main" val="3289901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611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296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 </a:t>
            </a:r>
          </a:p>
        </p:txBody>
      </p:sp>
    </p:spTree>
    <p:extLst>
      <p:ext uri="{BB962C8B-B14F-4D97-AF65-F5344CB8AC3E}">
        <p14:creationId xmlns:p14="http://schemas.microsoft.com/office/powerpoint/2010/main" val="3802553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</p:txBody>
      </p:sp>
    </p:spTree>
    <p:extLst>
      <p:ext uri="{BB962C8B-B14F-4D97-AF65-F5344CB8AC3E}">
        <p14:creationId xmlns:p14="http://schemas.microsoft.com/office/powerpoint/2010/main" val="2453868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Q: Set of States</a:t>
            </a:r>
          </a:p>
        </p:txBody>
      </p:sp>
    </p:spTree>
    <p:extLst>
      <p:ext uri="{BB962C8B-B14F-4D97-AF65-F5344CB8AC3E}">
        <p14:creationId xmlns:p14="http://schemas.microsoft.com/office/powerpoint/2010/main" val="2510736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Q: Set of States</a:t>
            </a:r>
          </a:p>
          <a:p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Fixed Alphabet</a:t>
            </a:r>
          </a:p>
        </p:txBody>
      </p:sp>
    </p:spTree>
    <p:extLst>
      <p:ext uri="{BB962C8B-B14F-4D97-AF65-F5344CB8AC3E}">
        <p14:creationId xmlns:p14="http://schemas.microsoft.com/office/powerpoint/2010/main" val="305142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AU" sz="4000" baseline="-25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Q: Set of States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Fixed Alphabet</a:t>
            </a:r>
          </a:p>
          <a:p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AU" sz="4000" baseline="-25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Initial state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1941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δ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Q: Set of States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Fixed Alphabet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Initial state</a:t>
            </a:r>
          </a:p>
          <a:p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δ</a:t>
            </a:r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Transition Function</a:t>
            </a:r>
          </a:p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Q × </a:t>
            </a:r>
            <a:r>
              <a:rPr lang="el-GR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 → </a:t>
            </a:r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 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539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Primer on State Machines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96345C1-759E-DC4F-BFF7-BAA526D5FA41}"/>
              </a:ext>
            </a:extLst>
          </p:cNvPr>
          <p:cNvSpPr/>
          <p:nvPr/>
        </p:nvSpPr>
        <p:spPr>
          <a:xfrm>
            <a:off x="4899366" y="321177"/>
            <a:ext cx="6673622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D: Finite State Machine</a:t>
            </a: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Q: Set of States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Fixed Alphabet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Initial state</a:t>
            </a: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δ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 Transition Function</a:t>
            </a:r>
          </a:p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   Q × </a:t>
            </a:r>
            <a:r>
              <a:rPr lang="el-GR" sz="4000" dirty="0">
                <a:latin typeface="Consolas" panose="020B0609020204030204" pitchFamily="49" charset="0"/>
                <a:cs typeface="Consolas" panose="020B0609020204030204" pitchFamily="49" charset="0"/>
              </a:rPr>
              <a:t>Σ → 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Q </a:t>
            </a:r>
          </a:p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F: Final set of States</a:t>
            </a:r>
          </a:p>
          <a:p>
            <a:r>
              <a:rPr lang="en-AU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 ⊆ Q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6581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State Machine Example: Multiline Comments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2A6B55-1AF1-CB42-B38F-886B6A202E8A}"/>
              </a:ext>
            </a:extLst>
          </p:cNvPr>
          <p:cNvSpPr/>
          <p:nvPr/>
        </p:nvSpPr>
        <p:spPr>
          <a:xfrm>
            <a:off x="838200" y="5085184"/>
            <a:ext cx="60147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10389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State Machine Example: Multiline Comments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1161108" y="2602842"/>
            <a:ext cx="5882496" cy="670010"/>
            <a:chOff x="639422" y="2609024"/>
            <a:chExt cx="5882496" cy="67001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C2A6B55-1AF1-CB42-B38F-886B6A202E8A}"/>
              </a:ext>
            </a:extLst>
          </p:cNvPr>
          <p:cNvSpPr/>
          <p:nvPr/>
        </p:nvSpPr>
        <p:spPr>
          <a:xfrm>
            <a:off x="838200" y="5085184"/>
            <a:ext cx="60147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25500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1161108" y="2602842"/>
            <a:ext cx="5882496" cy="670010"/>
            <a:chOff x="639422" y="2609024"/>
            <a:chExt cx="5882496" cy="67001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36632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952308" y="2084164"/>
            <a:ext cx="6091296" cy="1188688"/>
            <a:chOff x="430622" y="2090346"/>
            <a:chExt cx="6091296" cy="118868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q</a:t>
            </a:r>
            <a:r>
              <a:rPr lang="en-AU" sz="4000" baseline="-25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38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δ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62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</a:t>
            </a:r>
            <a:r>
              <a:rPr lang="el" sz="40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977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2E3DA48-2450-A440-A2A0-BE32898FCAEE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BCBEFD4-C753-684A-9357-619ABC026985}"/>
                </a:ext>
              </a:extLst>
            </p:cNvPr>
            <p:cNvGrpSpPr/>
            <p:nvPr/>
          </p:nvGrpSpPr>
          <p:grpSpPr>
            <a:xfrm>
              <a:off x="7560000" y="1440000"/>
              <a:ext cx="1080000" cy="2700000"/>
              <a:chOff x="7560000" y="1440000"/>
              <a:chExt cx="1080000" cy="2700000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5D07891-C5A9-8047-A7B7-BD10F2AA6784}"/>
                  </a:ext>
                </a:extLst>
              </p:cNvPr>
              <p:cNvSpPr/>
              <p:nvPr/>
            </p:nvSpPr>
            <p:spPr>
              <a:xfrm>
                <a:off x="7560000" y="144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T</a:t>
                </a: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D827E6C-1B86-9B40-A071-247928C64BBD}"/>
                  </a:ext>
                </a:extLst>
              </p:cNvPr>
              <p:cNvSpPr/>
              <p:nvPr/>
            </p:nvSpPr>
            <p:spPr>
              <a:xfrm>
                <a:off x="7560000" y="198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77C5FE7-F796-5444-8655-0B0D4451B3C2}"/>
                  </a:ext>
                </a:extLst>
              </p:cNvPr>
              <p:cNvSpPr/>
              <p:nvPr/>
            </p:nvSpPr>
            <p:spPr>
              <a:xfrm>
                <a:off x="7560000" y="252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843F717-75AA-C14F-B265-F79A63F42F7B}"/>
                  </a:ext>
                </a:extLst>
              </p:cNvPr>
              <p:cNvSpPr/>
              <p:nvPr/>
            </p:nvSpPr>
            <p:spPr>
              <a:xfrm>
                <a:off x="7560000" y="306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ABBD9D4-7F1C-FF46-A2D3-F2BA04C342A7}"/>
                  </a:ext>
                </a:extLst>
              </p:cNvPr>
              <p:cNvSpPr/>
              <p:nvPr/>
            </p:nvSpPr>
            <p:spPr>
              <a:xfrm>
                <a:off x="7560000" y="360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d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06DBB65-5C6C-F546-AAD6-F9E5E6676030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15C5CF3D-0984-B549-BDF3-2443A47D3CFC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514A0EDA-5194-2341-9B68-9822AAD0139B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4EECC26-D1B3-9144-BA28-CA4DF4CB0A22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375D66F-1A2E-9A4D-988A-F192A0CC413E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D8103DF-D3C3-764F-A371-7CFE607F4D31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25C3184D-572B-3B4A-82C5-B2C472FBA8E0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2337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</a:t>
            </a:r>
            <a:r>
              <a:rPr lang="en-AU" sz="4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/, *, x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04F2F9-2041-A742-942E-6A5A23343287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91ACDEB-A870-6544-BFBB-1267B1D7727B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2A0B689-2E55-D04A-B6BF-4A22C18EF3C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F77D3901-1EEF-B440-B9CF-A8CD5F097DCA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861DA2A7-F34D-6E4D-AAD5-0936497B8FC6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/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511AA4C4-6E53-4B42-8555-574E45ED72F0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AB587688-8D46-964A-B2B7-72F21642EB63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x</a:t>
                  </a:r>
                </a:p>
              </p:txBody>
            </p:sp>
          </p:grp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0F1986B-A649-2F4B-BBE9-8E56B4EFBF8F}"/>
                  </a:ext>
                </a:extLst>
              </p:cNvPr>
              <p:cNvSpPr/>
              <p:nvPr/>
            </p:nvSpPr>
            <p:spPr>
              <a:xfrm>
                <a:off x="7560000" y="198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6040C261-591F-AC4C-A058-884C13CF6818}"/>
                  </a:ext>
                </a:extLst>
              </p:cNvPr>
              <p:cNvSpPr/>
              <p:nvPr/>
            </p:nvSpPr>
            <p:spPr>
              <a:xfrm>
                <a:off x="7560000" y="252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101935F-6779-0243-9A89-E8005A0C0520}"/>
                  </a:ext>
                </a:extLst>
              </p:cNvPr>
              <p:cNvSpPr/>
              <p:nvPr/>
            </p:nvSpPr>
            <p:spPr>
              <a:xfrm>
                <a:off x="7560000" y="306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D4EAE31-9C47-C949-9ABE-4540D3B37B64}"/>
                  </a:ext>
                </a:extLst>
              </p:cNvPr>
              <p:cNvSpPr/>
              <p:nvPr/>
            </p:nvSpPr>
            <p:spPr>
              <a:xfrm>
                <a:off x="7560000" y="3600000"/>
                <a:ext cx="1080000" cy="5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489F78B-0C86-8547-9F10-D65F65EB7AB7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F4D6624-375C-8142-9B83-A3C4AA82BEC2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0749498-4A4C-214A-ABF1-8D80F930389C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BDB940B-D736-D341-99D9-50F6EB42A6AA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4DD57C6-468A-EF46-8CAA-C4548ACBB167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DA9162F-ED7D-464C-84BB-40A4175EB9DF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11452EE-FB83-9842-A4A3-78EC3AB5138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411170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44A8CC6-1532-724D-A85E-660C10B17F32}"/>
              </a:ext>
            </a:extLst>
          </p:cNvPr>
          <p:cNvSpPr/>
          <p:nvPr/>
        </p:nvSpPr>
        <p:spPr>
          <a:xfrm>
            <a:off x="838200" y="5085184"/>
            <a:ext cx="6014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dirty="0">
                <a:latin typeface="Consolas" panose="020B0609020204030204" pitchFamily="49" charset="0"/>
                <a:cs typeface="Consolas" panose="020B0609020204030204" pitchFamily="49" charset="0"/>
              </a:rPr>
              <a:t>D := 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(Q, Σ, q</a:t>
            </a:r>
            <a:r>
              <a:rPr lang="en-AU" sz="40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l" sz="4000" dirty="0">
                <a:latin typeface="Consolas" panose="020B0609020204030204" pitchFamily="49" charset="0"/>
                <a:cs typeface="Consolas" panose="020B0609020204030204" pitchFamily="49" charset="0"/>
              </a:rPr>
              <a:t>, δ, F)</a:t>
            </a:r>
            <a:endParaRPr lang="en-AU" sz="4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l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Σ</a:t>
            </a:r>
            <a:r>
              <a:rPr lang="en-AU" sz="40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:={/, *, x}</a:t>
            </a:r>
            <a:endParaRPr 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04F2F9-2041-A742-942E-6A5A23343287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91ACDEB-A870-6544-BFBB-1267B1D7727B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12A0B689-2E55-D04A-B6BF-4A22C18EF3C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F77D3901-1EEF-B440-B9CF-A8CD5F097DCA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861DA2A7-F34D-6E4D-AAD5-0936497B8FC6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511AA4C4-6E53-4B42-8555-574E45ED72F0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AB587688-8D46-964A-B2B7-72F21642EB63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x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9F341F3-A750-0549-B276-F0D574BE3D16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10F1986B-A649-2F4B-BBE9-8E56B4EFBF8F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3533C30-E7BF-5F49-BBFE-23BA6D30430B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b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B060F7AB-D640-5048-A276-A6B31B0D0668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0423E91-8886-CF4C-AC27-5607F77F4668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75E9134E-929E-B64D-8F8D-B34724161182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6040C261-591F-AC4C-A058-884C13CF6818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B618A114-7864-444C-BE2C-253EE1267FE5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b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2FC710E4-2E49-C340-998A-07BE2348EEA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1491324-053B-0D42-A9F3-399D987746CD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AE3DF62A-5A35-4E4B-A11B-3D963BDC1CE9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101935F-6779-0243-9A89-E8005A0C0520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C18AE8F8-ABC0-354A-B1DE-BCDDB482727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70E9A3C6-D5AA-9B43-86FF-FCEFDAB5D09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d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41048723-2A1F-4742-BA9E-2EDB31EE028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EEED8A8D-E51E-4D4B-B094-B0B051AF4622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4D4EAE31-9C47-C949-9ABE-4540D3B37B64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8BEEC36C-5587-A243-BA88-2B4C0C15C54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CB4FD04-D154-4242-BCD1-ECEB2995F39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d</a:t>
                  </a: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11A2F892-931D-5A4A-9CB0-B03D915ABA9C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489F78B-0C86-8547-9F10-D65F65EB7AB7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F4D6624-375C-8142-9B83-A3C4AA82BEC2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30749498-4A4C-214A-ABF1-8D80F930389C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BDB940B-D736-D341-99D9-50F6EB42A6AA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74DD57C6-468A-EF46-8CAA-C4548ACBB167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DA9162F-ED7D-464C-84BB-40A4175EB9DF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11452EE-FB83-9842-A4A3-78EC3AB5138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875933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solidFill>
                <a:srgbClr val="00B0F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92D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solidFill>
                <a:schemeClr val="accent6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solidFill>
                <a:srgbClr val="FF000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solidFill>
                <a:srgbClr val="00B05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solidFill>
                <a:srgbClr val="7030A0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solidFill>
                <a:srgbClr val="FF40FF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C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92D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solidFill>
                <a:srgbClr val="7A81FF"/>
              </a:solidFill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A81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40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x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92D050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0000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B050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00B0F0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C000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7030A0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accent2">
                          <a:lumMod val="75000"/>
                        </a:schemeClr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7030A0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7A81FF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rgbClr val="FF40FF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346756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 = a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 (c in input)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state = T[c][state]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F.contains(state)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74822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 = a</a:t>
            </a:r>
          </a:p>
          <a:p>
            <a:r>
              <a:rPr lang="en-US" sz="2400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 (c in input)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state = T[c][state]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F.contains(state)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246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 = a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 (c in input)</a:t>
            </a:r>
          </a:p>
          <a:p>
            <a:r>
              <a:rPr lang="en-US" sz="2400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state = T[c][state]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F.contains(state)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51009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 = a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foreach (c in input)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state = T[c][state]</a:t>
            </a:r>
          </a:p>
          <a:p>
            <a:r>
              <a:rPr lang="en-US" sz="2400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F.contains(state)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49152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 :: State -&gt; Input -&gt; State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860307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 :: State -&gt; Input -&gt; State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86DF2E3B-898C-8D42-8182-832BE9914D00}"/>
              </a:ext>
            </a:extLst>
          </p:cNvPr>
          <p:cNvCxnSpPr>
            <a:endCxn id="50" idx="1"/>
          </p:cNvCxnSpPr>
          <p:nvPr/>
        </p:nvCxnSpPr>
        <p:spPr>
          <a:xfrm flipV="1">
            <a:off x="6240016" y="3779081"/>
            <a:ext cx="1620078" cy="802047"/>
          </a:xfrm>
          <a:prstGeom prst="curvedConnector3">
            <a:avLst/>
          </a:prstGeom>
          <a:ln w="25400"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9995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 :: State -&gt; Input -&gt; State</a:t>
            </a:r>
          </a:p>
          <a:p>
            <a:endParaRPr lang="en-US" sz="2400" noProof="1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 :: [Input] -&gt; State -&gt; State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 = foldl step initialState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9523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AAB71D-9142-8E45-9A75-DCE27FC23D7C}"/>
              </a:ext>
            </a:extLst>
          </p:cNvPr>
          <p:cNvSpPr/>
          <p:nvPr/>
        </p:nvSpPr>
        <p:spPr>
          <a:xfrm>
            <a:off x="794809" y="4325768"/>
            <a:ext cx="6505927" cy="1695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 :: State -&gt; Input -&gt; State</a:t>
            </a:r>
          </a:p>
          <a:p>
            <a:endParaRPr lang="en-US" sz="2400" noProof="1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 :: [Input] -&gt; State -&gt; State</a:t>
            </a: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run = foldl step initialState </a:t>
            </a:r>
          </a:p>
          <a:p>
            <a:endParaRPr lang="en-US" sz="2400" noProof="1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noProof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accept :: State -&gt; Bool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C7084B-BA82-AE46-9A9A-FCC4868A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Simple State Machine Example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709564-4B81-FC44-BA51-EA0001F68224}"/>
              </a:ext>
            </a:extLst>
          </p:cNvPr>
          <p:cNvGrpSpPr/>
          <p:nvPr/>
        </p:nvGrpSpPr>
        <p:grpSpPr>
          <a:xfrm>
            <a:off x="838200" y="2084164"/>
            <a:ext cx="6462536" cy="1858184"/>
            <a:chOff x="316514" y="2090346"/>
            <a:chExt cx="6462536" cy="185818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45F6-0EEB-C144-8431-C26AE9AAA01B}"/>
                </a:ext>
              </a:extLst>
            </p:cNvPr>
            <p:cNvSpPr/>
            <p:nvPr/>
          </p:nvSpPr>
          <p:spPr>
            <a:xfrm flipH="1">
              <a:off x="687234" y="2090346"/>
              <a:ext cx="173620" cy="18598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FE812E2-3785-AB40-AA1B-E8B4F87D1AE5}"/>
                </a:ext>
              </a:extLst>
            </p:cNvPr>
            <p:cNvSpPr/>
            <p:nvPr/>
          </p:nvSpPr>
          <p:spPr>
            <a:xfrm>
              <a:off x="639422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6F2ECFF-CC33-7347-A0BA-F241148335D7}"/>
                </a:ext>
              </a:extLst>
            </p:cNvPr>
            <p:cNvSpPr/>
            <p:nvPr/>
          </p:nvSpPr>
          <p:spPr>
            <a:xfrm>
              <a:off x="2379163" y="260902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349DE2B-E98A-1248-A9F7-596E7B8126A9}"/>
                </a:ext>
              </a:extLst>
            </p:cNvPr>
            <p:cNvSpPr/>
            <p:nvPr/>
          </p:nvSpPr>
          <p:spPr>
            <a:xfrm>
              <a:off x="4118904" y="2616634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666E26F-7DE5-5B43-911E-4A49A7C4C728}"/>
                </a:ext>
              </a:extLst>
            </p:cNvPr>
            <p:cNvSpPr/>
            <p:nvPr/>
          </p:nvSpPr>
          <p:spPr>
            <a:xfrm>
              <a:off x="5859077" y="2610561"/>
              <a:ext cx="662841" cy="6624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B499744-8D1D-7244-AA74-637BAFB4F1C2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3042004" y="2940224"/>
              <a:ext cx="1076900" cy="7610"/>
            </a:xfrm>
            <a:prstGeom prst="straightConnector1">
              <a:avLst/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B6D4404-2382-2842-B377-3F2D21B37D6D}"/>
                </a:ext>
              </a:extLst>
            </p:cNvPr>
            <p:cNvSpPr/>
            <p:nvPr/>
          </p:nvSpPr>
          <p:spPr>
            <a:xfrm>
              <a:off x="1230230" y="2516857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AA82E0-8BDB-FF4E-9A16-708BB5AA86B3}"/>
                </a:ext>
              </a:extLst>
            </p:cNvPr>
            <p:cNvSpPr/>
            <p:nvPr/>
          </p:nvSpPr>
          <p:spPr>
            <a:xfrm>
              <a:off x="4665358" y="2540282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59A784D-30C0-4747-BF65-ED2A78AB21C4}"/>
                </a:ext>
              </a:extLst>
            </p:cNvPr>
            <p:cNvSpPr/>
            <p:nvPr/>
          </p:nvSpPr>
          <p:spPr>
            <a:xfrm rot="16200000" flipH="1">
              <a:off x="411100" y="2202691"/>
              <a:ext cx="625795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A1DDF9A-89DC-5544-BFEC-94EF0A6AE4E8}"/>
                </a:ext>
              </a:extLst>
            </p:cNvPr>
            <p:cNvSpPr/>
            <p:nvPr/>
          </p:nvSpPr>
          <p:spPr>
            <a:xfrm rot="10800000">
              <a:off x="1207837" y="2757220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C09C37C5-1876-D74A-A21E-A7DCFA63301A}"/>
                </a:ext>
              </a:extLst>
            </p:cNvPr>
            <p:cNvSpPr/>
            <p:nvPr/>
          </p:nvSpPr>
          <p:spPr>
            <a:xfrm rot="10800000">
              <a:off x="4673669" y="2756489"/>
              <a:ext cx="1265320" cy="586751"/>
            </a:xfrm>
            <a:prstGeom prst="arc">
              <a:avLst>
                <a:gd name="adj1" fmla="val 11298347"/>
                <a:gd name="adj2" fmla="val 21056351"/>
              </a:avLst>
            </a:prstGeom>
            <a:ln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84ADFC-714B-DD4D-8377-E8BF14549A82}"/>
                </a:ext>
              </a:extLst>
            </p:cNvPr>
            <p:cNvSpPr/>
            <p:nvPr/>
          </p:nvSpPr>
          <p:spPr>
            <a:xfrm rot="16200000" flipH="1">
              <a:off x="296992" y="2921309"/>
              <a:ext cx="625795" cy="586751"/>
            </a:xfrm>
            <a:prstGeom prst="arc">
              <a:avLst>
                <a:gd name="adj1" fmla="val 10620024"/>
                <a:gd name="adj2" fmla="val 4653247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F411302-99C2-2044-A138-72482AA0BD77}"/>
                </a:ext>
              </a:extLst>
            </p:cNvPr>
            <p:cNvSpPr/>
            <p:nvPr/>
          </p:nvSpPr>
          <p:spPr>
            <a:xfrm rot="16200000" flipH="1">
              <a:off x="2412375" y="3142608"/>
              <a:ext cx="625795" cy="586751"/>
            </a:xfrm>
            <a:prstGeom prst="arc">
              <a:avLst>
                <a:gd name="adj1" fmla="val 13288432"/>
                <a:gd name="adj2" fmla="val 8438903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85928155-A010-7148-947C-F7EA1DD21D0A}"/>
                </a:ext>
              </a:extLst>
            </p:cNvPr>
            <p:cNvSpPr/>
            <p:nvPr/>
          </p:nvSpPr>
          <p:spPr>
            <a:xfrm rot="16200000" flipH="1">
              <a:off x="4131918" y="3142608"/>
              <a:ext cx="625795" cy="586751"/>
            </a:xfrm>
            <a:prstGeom prst="arc">
              <a:avLst>
                <a:gd name="adj1" fmla="val 13288432"/>
                <a:gd name="adj2" fmla="val 8314480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972F8487-5B50-8B4A-8ED8-F4AF117E19EC}"/>
                </a:ext>
              </a:extLst>
            </p:cNvPr>
            <p:cNvSpPr/>
            <p:nvPr/>
          </p:nvSpPr>
          <p:spPr>
            <a:xfrm rot="16200000" flipH="1">
              <a:off x="6172777" y="2969778"/>
              <a:ext cx="625795" cy="586751"/>
            </a:xfrm>
            <a:prstGeom prst="arc">
              <a:avLst>
                <a:gd name="adj1" fmla="val 16168780"/>
                <a:gd name="adj2" fmla="val 10402708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24B9EB-2050-BF4A-83D5-F60E9068E92F}"/>
                </a:ext>
              </a:extLst>
            </p:cNvPr>
            <p:cNvSpPr txBox="1"/>
            <p:nvPr/>
          </p:nvSpPr>
          <p:spPr>
            <a:xfrm>
              <a:off x="357638" y="3206719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*x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EA3FFB-306C-DB47-BAF4-7C956C9581A9}"/>
                </a:ext>
              </a:extLst>
            </p:cNvPr>
            <p:cNvSpPr txBox="1"/>
            <p:nvPr/>
          </p:nvSpPr>
          <p:spPr>
            <a:xfrm>
              <a:off x="1677993" y="303747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0865D-FA19-9749-BFE5-CB929AFD1F07}"/>
                </a:ext>
              </a:extLst>
            </p:cNvPr>
            <p:cNvSpPr txBox="1"/>
            <p:nvPr/>
          </p:nvSpPr>
          <p:spPr>
            <a:xfrm>
              <a:off x="1730539" y="216798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A2C76B40-24B7-EA41-B861-EF962977B0FF}"/>
                </a:ext>
              </a:extLst>
            </p:cNvPr>
            <p:cNvSpPr/>
            <p:nvPr/>
          </p:nvSpPr>
          <p:spPr>
            <a:xfrm rot="16200000" flipH="1">
              <a:off x="2809618" y="648583"/>
              <a:ext cx="1499238" cy="5073526"/>
            </a:xfrm>
            <a:prstGeom prst="arc">
              <a:avLst>
                <a:gd name="adj1" fmla="val 16320434"/>
                <a:gd name="adj2" fmla="val 5310139"/>
              </a:avLst>
            </a:prstGeom>
            <a:ln>
              <a:headEnd type="stealth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C020BF-DB4D-8344-B3C5-85D6BB512008}"/>
                </a:ext>
              </a:extLst>
            </p:cNvPr>
            <p:cNvSpPr txBox="1"/>
            <p:nvPr/>
          </p:nvSpPr>
          <p:spPr>
            <a:xfrm>
              <a:off x="3397322" y="357919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8DEC48-06CA-0D46-9D29-4DA9C366AA97}"/>
                </a:ext>
              </a:extLst>
            </p:cNvPr>
            <p:cNvSpPr txBox="1"/>
            <p:nvPr/>
          </p:nvSpPr>
          <p:spPr>
            <a:xfrm>
              <a:off x="5186014" y="3030018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69FF122-5D9A-AE4B-8297-329E7D515DC1}"/>
                </a:ext>
              </a:extLst>
            </p:cNvPr>
            <p:cNvSpPr txBox="1"/>
            <p:nvPr/>
          </p:nvSpPr>
          <p:spPr>
            <a:xfrm>
              <a:off x="3400637" y="26538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0C0D7BE-F42F-504B-AB2A-147603CFC4BF}"/>
                </a:ext>
              </a:extLst>
            </p:cNvPr>
            <p:cNvSpPr txBox="1"/>
            <p:nvPr/>
          </p:nvSpPr>
          <p:spPr>
            <a:xfrm>
              <a:off x="2595262" y="342806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F247F61-6528-764A-8041-8AB9DC754054}"/>
                </a:ext>
              </a:extLst>
            </p:cNvPr>
            <p:cNvSpPr txBox="1"/>
            <p:nvPr/>
          </p:nvSpPr>
          <p:spPr>
            <a:xfrm>
              <a:off x="4267984" y="3418406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/x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8AD5FA8-E733-E34B-A9D1-CCEE0C77FE2B}"/>
                </a:ext>
              </a:extLst>
            </p:cNvPr>
            <p:cNvSpPr txBox="1"/>
            <p:nvPr/>
          </p:nvSpPr>
          <p:spPr>
            <a:xfrm>
              <a:off x="6365458" y="326806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D4AD04-BC37-B248-95A9-0A09C52C462A}"/>
                </a:ext>
              </a:extLst>
            </p:cNvPr>
            <p:cNvSpPr txBox="1"/>
            <p:nvPr/>
          </p:nvSpPr>
          <p:spPr>
            <a:xfrm>
              <a:off x="5174799" y="223801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0B0FF1-6C54-3541-9A88-12CE81CDD17B}"/>
              </a:ext>
            </a:extLst>
          </p:cNvPr>
          <p:cNvGrpSpPr/>
          <p:nvPr/>
        </p:nvGrpSpPr>
        <p:grpSpPr>
          <a:xfrm>
            <a:off x="7860094" y="2159081"/>
            <a:ext cx="3240000" cy="2700000"/>
            <a:chOff x="7560000" y="1440000"/>
            <a:chExt cx="3240000" cy="270000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9CEAD38-0AE4-8F43-9B46-7CFF6E2325D6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04437C-DBC4-A24B-876E-8B5589ECCEDB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5F125369-3396-F64E-A5CF-4AE1702D759E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T</a:t>
                  </a: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BD4FD76D-2ACD-5546-88B8-9B6C1226118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/</a:t>
                  </a: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AF351A1D-85A9-CC4E-9F58-530245A9F2CB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*</a:t>
                  </a:r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E76FE3A5-FB51-7A4B-B658-95E2AC6CF08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6D86C99-F2FF-1243-A604-4BE70A6D9C2D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358F576-7C50-CB4A-A428-83BA5CEFF78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01BC7B18-A732-BE4D-B276-8225C205F833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044399AD-3AD8-0644-A4C5-FD518D88105C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92E98F3-76C9-D64B-88B1-D4C3101A613F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6DA4D3D2-7DA7-0A4E-87DB-7C943B131D03}"/>
                  </a:ext>
                </a:extLst>
              </p:cNvPr>
              <p:cNvGrpSpPr/>
              <p:nvPr/>
            </p:nvGrpSpPr>
            <p:grpSpPr>
              <a:xfrm>
                <a:off x="7560000" y="252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88130EC1-9513-1D46-B51E-83B9098D6F2D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1D6A499E-A250-0F4B-8B95-D5E13352FB69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FC79DD8E-CC4D-9943-8549-7F84F7D2F331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EC53F2A-B4E7-2048-8B44-F8DAB7A10F3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3DA3F3A2-8DFD-8347-B9FB-84B281ACC24D}"/>
                  </a:ext>
                </a:extLst>
              </p:cNvPr>
              <p:cNvGrpSpPr/>
              <p:nvPr/>
            </p:nvGrpSpPr>
            <p:grpSpPr>
              <a:xfrm>
                <a:off x="7560000" y="306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FCABF19F-42BA-A543-9D09-C4811041F827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1CABF598-CE54-3C46-82F1-C548E49A5951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5B045523-C46C-6F40-9D6F-2316ABA103E2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168D3B36-4119-4B44-AD47-A94467740E92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F1DE8C8-9882-7A40-88DE-649C04A44EC1}"/>
                  </a:ext>
                </a:extLst>
              </p:cNvPr>
              <p:cNvGrpSpPr/>
              <p:nvPr/>
            </p:nvGrpSpPr>
            <p:grpSpPr>
              <a:xfrm>
                <a:off x="7560000" y="360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68124A0-11D7-D848-AA28-D10DB2349A96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0630781-8E72-6548-AA9E-93594EB46C77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B559A66B-F762-DE4C-8A17-583131738EE9}"/>
                    </a:ext>
                  </a:extLst>
                </p:cNvPr>
                <p:cNvSpPr/>
                <p:nvPr/>
              </p:nvSpPr>
              <p:spPr>
                <a:xfrm>
                  <a:off x="936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33B571-6485-CB45-B64F-381A6E44C08B}"/>
                    </a:ext>
                  </a:extLst>
                </p:cNvPr>
                <p:cNvSpPr/>
                <p:nvPr/>
              </p:nvSpPr>
              <p:spPr>
                <a:xfrm>
                  <a:off x="10080000" y="1440000"/>
                  <a:ext cx="720000" cy="54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</p:grp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47D115-AFE7-7546-AA3C-9157489E79DF}"/>
                </a:ext>
              </a:extLst>
            </p:cNvPr>
            <p:cNvGrpSpPr/>
            <p:nvPr/>
          </p:nvGrpSpPr>
          <p:grpSpPr>
            <a:xfrm>
              <a:off x="7560000" y="1440000"/>
              <a:ext cx="3240000" cy="2700000"/>
              <a:chOff x="7560000" y="1440000"/>
              <a:chExt cx="3240000" cy="2700000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90101CCA-817D-264B-B697-ADA0484C5A5E}"/>
                  </a:ext>
                </a:extLst>
              </p:cNvPr>
              <p:cNvGrpSpPr/>
              <p:nvPr/>
            </p:nvGrpSpPr>
            <p:grpSpPr>
              <a:xfrm>
                <a:off x="7560000" y="1440000"/>
                <a:ext cx="3240000" cy="540000"/>
                <a:chOff x="7560000" y="1440000"/>
                <a:chExt cx="3240000" cy="540000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774E14A-4085-DA4D-8148-CB22CAF49813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F741849-AEAA-3A4C-B4B5-0EB533B44C1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54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3F1AF55-0399-8D4D-B21B-294853391B08}"/>
                  </a:ext>
                </a:extLst>
              </p:cNvPr>
              <p:cNvGrpSpPr/>
              <p:nvPr/>
            </p:nvGrpSpPr>
            <p:grpSpPr>
              <a:xfrm>
                <a:off x="7560000" y="1980000"/>
                <a:ext cx="3240000" cy="2160000"/>
                <a:chOff x="7560000" y="1440000"/>
                <a:chExt cx="3240000" cy="2160000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ADFE64CF-4BD6-634C-8D44-5E7601A4E9A5}"/>
                    </a:ext>
                  </a:extLst>
                </p:cNvPr>
                <p:cNvSpPr/>
                <p:nvPr/>
              </p:nvSpPr>
              <p:spPr>
                <a:xfrm>
                  <a:off x="7560000" y="1440000"/>
                  <a:ext cx="108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9383D9B-ADCC-8C40-9610-0330A852A778}"/>
                    </a:ext>
                  </a:extLst>
                </p:cNvPr>
                <p:cNvSpPr/>
                <p:nvPr/>
              </p:nvSpPr>
              <p:spPr>
                <a:xfrm>
                  <a:off x="8640000" y="1440000"/>
                  <a:ext cx="2160000" cy="216000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84743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6114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82318F-6AAB-1645-A2E4-51F53F1A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71" y="1271521"/>
            <a:ext cx="2968691" cy="556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98B994-E6DF-F248-A9DF-E1C6993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571" y="405704"/>
            <a:ext cx="2968691" cy="556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251A09-0222-4441-BCD4-EF6EA81DB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549525"/>
            <a:ext cx="2968691" cy="1380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699AB3-F2E2-5449-ADB4-A5295C1F0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36" y="3140968"/>
            <a:ext cx="2968691" cy="2045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30E295-609E-4F47-A130-BE8CB28C0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536" y="229005"/>
            <a:ext cx="2968690" cy="13205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2A12D-7BAC-6C4A-9433-2742E588BECA}"/>
              </a:ext>
            </a:extLst>
          </p:cNvPr>
          <p:cNvSpPr txBox="1"/>
          <p:nvPr/>
        </p:nvSpPr>
        <p:spPr>
          <a:xfrm>
            <a:off x="9429965" y="6082964"/>
            <a:ext cx="242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json.org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977650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82318F-6AAB-1645-A2E4-51F53F1A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71" y="1271521"/>
            <a:ext cx="2968691" cy="556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98B994-E6DF-F248-A9DF-E1C6993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571" y="405704"/>
            <a:ext cx="2968691" cy="556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251A09-0222-4441-BCD4-EF6EA81DB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549525"/>
            <a:ext cx="2968691" cy="1380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699AB3-F2E2-5449-ADB4-A5295C1F0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36" y="3140968"/>
            <a:ext cx="2968691" cy="2045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30E295-609E-4F47-A130-BE8CB28C0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536" y="229005"/>
            <a:ext cx="2968690" cy="13205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2A12D-7BAC-6C4A-9433-2742E588BECA}"/>
              </a:ext>
            </a:extLst>
          </p:cNvPr>
          <p:cNvSpPr txBox="1"/>
          <p:nvPr/>
        </p:nvSpPr>
        <p:spPr>
          <a:xfrm>
            <a:off x="9429965" y="6082964"/>
            <a:ext cx="242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json.org</a:t>
            </a:r>
            <a:r>
              <a:rPr lang="en-US" dirty="0"/>
              <a:t>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2B8EF1-0A41-4D4B-9CD0-375A8A31FFB0}"/>
              </a:ext>
            </a:extLst>
          </p:cNvPr>
          <p:cNvSpPr/>
          <p:nvPr/>
        </p:nvSpPr>
        <p:spPr>
          <a:xfrm>
            <a:off x="1487488" y="823785"/>
            <a:ext cx="8064896" cy="42613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2C409-3C96-AA40-97AE-FE4FDD2DC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7002" y="1228327"/>
            <a:ext cx="7153334" cy="318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49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82318F-6AAB-1645-A2E4-51F53F1A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71" y="1271521"/>
            <a:ext cx="2968691" cy="556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98B994-E6DF-F248-A9DF-E1C6993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571" y="405704"/>
            <a:ext cx="2968691" cy="556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251A09-0222-4441-BCD4-EF6EA81DB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549525"/>
            <a:ext cx="2968691" cy="1380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699AB3-F2E2-5449-ADB4-A5295C1F0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36" y="3140968"/>
            <a:ext cx="2968691" cy="2045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30E295-609E-4F47-A130-BE8CB28C0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536" y="229005"/>
            <a:ext cx="2968690" cy="13205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2A12D-7BAC-6C4A-9433-2742E588BECA}"/>
              </a:ext>
            </a:extLst>
          </p:cNvPr>
          <p:cNvSpPr txBox="1"/>
          <p:nvPr/>
        </p:nvSpPr>
        <p:spPr>
          <a:xfrm>
            <a:off x="9429965" y="6082964"/>
            <a:ext cx="242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json.org</a:t>
            </a:r>
            <a:r>
              <a:rPr lang="en-US" dirty="0"/>
              <a:t>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2B8EF1-0A41-4D4B-9CD0-375A8A31FFB0}"/>
              </a:ext>
            </a:extLst>
          </p:cNvPr>
          <p:cNvSpPr/>
          <p:nvPr/>
        </p:nvSpPr>
        <p:spPr>
          <a:xfrm>
            <a:off x="1487488" y="823785"/>
            <a:ext cx="8064896" cy="42613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2C409-3C96-AA40-97AE-FE4FDD2DC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7002" y="1228327"/>
            <a:ext cx="7153334" cy="3181918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3A19650-DF0B-EF42-BBB4-F6D47B87E272}"/>
              </a:ext>
            </a:extLst>
          </p:cNvPr>
          <p:cNvSpPr/>
          <p:nvPr/>
        </p:nvSpPr>
        <p:spPr>
          <a:xfrm>
            <a:off x="2207568" y="3356992"/>
            <a:ext cx="1656184" cy="792088"/>
          </a:xfrm>
          <a:prstGeom prst="wedgeRoundRectCallout">
            <a:avLst>
              <a:gd name="adj1" fmla="val 43580"/>
              <a:gd name="adj2" fmla="val -1157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767945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82318F-6AAB-1645-A2E4-51F53F1A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71" y="1271521"/>
            <a:ext cx="2968691" cy="556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98B994-E6DF-F248-A9DF-E1C6993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571" y="405704"/>
            <a:ext cx="2968691" cy="556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251A09-0222-4441-BCD4-EF6EA81DB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549525"/>
            <a:ext cx="2968691" cy="1380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699AB3-F2E2-5449-ADB4-A5295C1F0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36" y="3140968"/>
            <a:ext cx="2968691" cy="2045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30E295-609E-4F47-A130-BE8CB28C0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536" y="229005"/>
            <a:ext cx="2968690" cy="13205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2A12D-7BAC-6C4A-9433-2742E588BECA}"/>
              </a:ext>
            </a:extLst>
          </p:cNvPr>
          <p:cNvSpPr txBox="1"/>
          <p:nvPr/>
        </p:nvSpPr>
        <p:spPr>
          <a:xfrm>
            <a:off x="9429965" y="6082964"/>
            <a:ext cx="242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json.org</a:t>
            </a:r>
            <a:r>
              <a:rPr lang="en-US" dirty="0"/>
              <a:t>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2B8EF1-0A41-4D4B-9CD0-375A8A31FFB0}"/>
              </a:ext>
            </a:extLst>
          </p:cNvPr>
          <p:cNvSpPr/>
          <p:nvPr/>
        </p:nvSpPr>
        <p:spPr>
          <a:xfrm>
            <a:off x="1487488" y="823785"/>
            <a:ext cx="8064896" cy="42613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2C409-3C96-AA40-97AE-FE4FDD2DCF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7002" y="1228327"/>
            <a:ext cx="7153334" cy="3181918"/>
          </a:xfrm>
          <a:prstGeom prst="rect">
            <a:avLst/>
          </a:prstGeom>
        </p:spPr>
      </p:pic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3A19650-DF0B-EF42-BBB4-F6D47B87E272}"/>
              </a:ext>
            </a:extLst>
          </p:cNvPr>
          <p:cNvSpPr/>
          <p:nvPr/>
        </p:nvSpPr>
        <p:spPr>
          <a:xfrm>
            <a:off x="2207568" y="3356992"/>
            <a:ext cx="1656184" cy="792088"/>
          </a:xfrm>
          <a:prstGeom prst="wedgeRoundRectCallout">
            <a:avLst>
              <a:gd name="adj1" fmla="val 43580"/>
              <a:gd name="adj2" fmla="val -11579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82DE991B-1233-0940-987D-7B8F994846A9}"/>
              </a:ext>
            </a:extLst>
          </p:cNvPr>
          <p:cNvSpPr/>
          <p:nvPr/>
        </p:nvSpPr>
        <p:spPr>
          <a:xfrm>
            <a:off x="4654350" y="3838333"/>
            <a:ext cx="1656184" cy="792088"/>
          </a:xfrm>
          <a:prstGeom prst="wedgeRoundRectCallout">
            <a:avLst>
              <a:gd name="adj1" fmla="val 58303"/>
              <a:gd name="adj2" fmla="val -1234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State-</a:t>
            </a:r>
            <a:r>
              <a:rPr lang="en-US" dirty="0" err="1"/>
              <a:t>ish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551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JSON Grammar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482318F-6AAB-1645-A2E4-51F53F1AE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71" y="1271521"/>
            <a:ext cx="2968691" cy="5560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98B994-E6DF-F248-A9DF-E1C6993C0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571" y="405704"/>
            <a:ext cx="2968691" cy="556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3251A09-0222-4441-BCD4-EF6EA81DB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72" y="1549525"/>
            <a:ext cx="2968691" cy="1380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B699AB3-F2E2-5449-ADB4-A5295C1F0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536" y="3140968"/>
            <a:ext cx="2968691" cy="2045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30E295-609E-4F47-A130-BE8CB28C0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536" y="229005"/>
            <a:ext cx="2968690" cy="13205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C2A12D-7BAC-6C4A-9433-2742E588BECA}"/>
              </a:ext>
            </a:extLst>
          </p:cNvPr>
          <p:cNvSpPr txBox="1"/>
          <p:nvPr/>
        </p:nvSpPr>
        <p:spPr>
          <a:xfrm>
            <a:off x="9429965" y="6082964"/>
            <a:ext cx="2425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http://</a:t>
            </a:r>
            <a:r>
              <a:rPr lang="en-US" dirty="0" err="1"/>
              <a:t>json.org</a:t>
            </a:r>
            <a:r>
              <a:rPr lang="en-US" dirty="0"/>
              <a:t>/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57F309-5CB6-864C-8D5A-96D000BA558E}"/>
              </a:ext>
            </a:extLst>
          </p:cNvPr>
          <p:cNvSpPr/>
          <p:nvPr/>
        </p:nvSpPr>
        <p:spPr>
          <a:xfrm>
            <a:off x="1487488" y="823785"/>
            <a:ext cx="8064896" cy="426139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36D4C8-E2B1-2A4F-A798-6C4E3B64DE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7002" y="1228327"/>
            <a:ext cx="7153334" cy="31819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D5E2CE1-9E89-0A41-B75A-C856BB537B23}"/>
              </a:ext>
            </a:extLst>
          </p:cNvPr>
          <p:cNvSpPr/>
          <p:nvPr/>
        </p:nvSpPr>
        <p:spPr>
          <a:xfrm>
            <a:off x="2477106" y="1752480"/>
            <a:ext cx="7956717" cy="319043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83A674C-58BF-D04A-AE4A-083B1BC14233}"/>
              </a:ext>
            </a:extLst>
          </p:cNvPr>
          <p:cNvSpPr txBox="1">
            <a:spLocks/>
          </p:cNvSpPr>
          <p:nvPr/>
        </p:nvSpPr>
        <p:spPr>
          <a:xfrm>
            <a:off x="2734426" y="2128818"/>
            <a:ext cx="6896014" cy="18761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  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..."value": -123.05e+20, ”descr...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0...</a:t>
            </a:r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0000000000000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...</a:t>
            </a:r>
            <a:endParaRPr lang="en-US" sz="2000" dirty="0">
              <a:latin typeface="Andale Mono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8848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FD1D1-3D6B-5840-9D54-C83DD5B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Simplified State Machine for JSON Parsing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3993B9-4254-9243-9717-8CCD5A05498C}"/>
              </a:ext>
            </a:extLst>
          </p:cNvPr>
          <p:cNvGrpSpPr/>
          <p:nvPr/>
        </p:nvGrpSpPr>
        <p:grpSpPr>
          <a:xfrm>
            <a:off x="5490196" y="492573"/>
            <a:ext cx="5880796" cy="5880796"/>
            <a:chOff x="5490196" y="492573"/>
            <a:chExt cx="5880796" cy="58807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1DCE1C9-6097-2647-A8E8-284746110172}"/>
                </a:ext>
              </a:extLst>
            </p:cNvPr>
            <p:cNvGrpSpPr/>
            <p:nvPr/>
          </p:nvGrpSpPr>
          <p:grpSpPr>
            <a:xfrm>
              <a:off x="5490196" y="492573"/>
              <a:ext cx="5880796" cy="5880796"/>
              <a:chOff x="5490196" y="492573"/>
              <a:chExt cx="5880796" cy="5880796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36964565-CF17-CD48-AADD-EBC14E27428C}"/>
                  </a:ext>
                </a:extLst>
              </p:cNvPr>
              <p:cNvSpPr/>
              <p:nvPr/>
            </p:nvSpPr>
            <p:spPr>
              <a:xfrm>
                <a:off x="9234540" y="4237075"/>
                <a:ext cx="1295236" cy="12905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Escaped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05DF07E-DE0D-E446-98A6-8E8C988555BB}"/>
                  </a:ext>
                </a:extLst>
              </p:cNvPr>
              <p:cNvSpPr/>
              <p:nvPr/>
            </p:nvSpPr>
            <p:spPr>
              <a:xfrm>
                <a:off x="6322992" y="4237075"/>
                <a:ext cx="1295236" cy="12905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String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79E451D6-1109-A149-8EA8-46268A78FE2C}"/>
                  </a:ext>
                </a:extLst>
              </p:cNvPr>
              <p:cNvSpPr/>
              <p:nvPr/>
            </p:nvSpPr>
            <p:spPr>
              <a:xfrm>
                <a:off x="9234540" y="1330364"/>
                <a:ext cx="1295236" cy="12905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Value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D052876-38CF-9F4F-835A-C2D4414F3BFC}"/>
                  </a:ext>
                </a:extLst>
              </p:cNvPr>
              <p:cNvSpPr/>
              <p:nvPr/>
            </p:nvSpPr>
            <p:spPr>
              <a:xfrm>
                <a:off x="6322992" y="1330364"/>
                <a:ext cx="1295236" cy="129056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000" dirty="0"/>
                  <a:t>JSON</a:t>
                </a:r>
              </a:p>
            </p:txBody>
          </p:sp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36B00030-5782-9E40-B591-3DD2E594D3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90196" y="492573"/>
                <a:ext cx="5880796" cy="5880796"/>
              </a:xfrm>
              <a:prstGeom prst="rect">
                <a:avLst/>
              </a:prstGeom>
            </p:spPr>
          </p:pic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F38995-9FC7-174B-A268-C536BD502D4E}"/>
                </a:ext>
              </a:extLst>
            </p:cNvPr>
            <p:cNvSpPr txBox="1"/>
            <p:nvPr/>
          </p:nvSpPr>
          <p:spPr>
            <a:xfrm>
              <a:off x="6322992" y="72973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403387F-F2A2-A349-A302-6D88D6ED9D64}"/>
                </a:ext>
              </a:extLst>
            </p:cNvPr>
            <p:cNvSpPr txBox="1"/>
            <p:nvPr/>
          </p:nvSpPr>
          <p:spPr>
            <a:xfrm>
              <a:off x="6022910" y="566678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0FA7301-EF86-0C47-8C84-49C90D6436E8}"/>
                </a:ext>
              </a:extLst>
            </p:cNvPr>
            <p:cNvSpPr txBox="1"/>
            <p:nvPr/>
          </p:nvSpPr>
          <p:spPr>
            <a:xfrm>
              <a:off x="6172951" y="3198260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01B6A3-540E-2643-867D-EA27CC98344E}"/>
                </a:ext>
              </a:extLst>
            </p:cNvPr>
            <p:cNvSpPr txBox="1"/>
            <p:nvPr/>
          </p:nvSpPr>
          <p:spPr>
            <a:xfrm>
              <a:off x="7479408" y="3206677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D30A05-241C-E44C-8E5E-BC53E79128D6}"/>
                </a:ext>
              </a:extLst>
            </p:cNvPr>
            <p:cNvSpPr txBox="1"/>
            <p:nvPr/>
          </p:nvSpPr>
          <p:spPr>
            <a:xfrm>
              <a:off x="8525522" y="339134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BE9AF22-95BD-DA4D-9B10-B57C403818DE}"/>
                </a:ext>
              </a:extLst>
            </p:cNvPr>
            <p:cNvSpPr txBox="1"/>
            <p:nvPr/>
          </p:nvSpPr>
          <p:spPr>
            <a:xfrm>
              <a:off x="8287564" y="405240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307DE22-BB07-B04D-A1A2-54B82E3A49AD}"/>
                </a:ext>
              </a:extLst>
            </p:cNvPr>
            <p:cNvSpPr txBox="1"/>
            <p:nvPr/>
          </p:nvSpPr>
          <p:spPr>
            <a:xfrm>
              <a:off x="8243283" y="529745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9E15A1-2E57-1A4F-AAD3-C06A16E3B7C2}"/>
                </a:ext>
              </a:extLst>
            </p:cNvPr>
            <p:cNvSpPr txBox="1"/>
            <p:nvPr/>
          </p:nvSpPr>
          <p:spPr>
            <a:xfrm>
              <a:off x="8243283" y="239399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9E7240C-82B0-FF47-8AEB-9440D1756C09}"/>
                </a:ext>
              </a:extLst>
            </p:cNvPr>
            <p:cNvSpPr txBox="1"/>
            <p:nvPr/>
          </p:nvSpPr>
          <p:spPr>
            <a:xfrm>
              <a:off x="7616534" y="1070383"/>
              <a:ext cx="157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DCA80F4-D162-3444-83AC-A7F5A6EF5226}"/>
                </a:ext>
              </a:extLst>
            </p:cNvPr>
            <p:cNvSpPr txBox="1"/>
            <p:nvPr/>
          </p:nvSpPr>
          <p:spPr>
            <a:xfrm>
              <a:off x="9639637" y="726804"/>
              <a:ext cx="157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43889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[{"fst":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4C9512-EB69-DB4A-B2AF-ED88B0668EF3}"/>
              </a:ext>
            </a:extLst>
          </p:cNvPr>
          <p:cNvGrpSpPr/>
          <p:nvPr/>
        </p:nvGrpSpPr>
        <p:grpSpPr>
          <a:xfrm>
            <a:off x="8300788" y="1860517"/>
            <a:ext cx="3098802" cy="3180433"/>
            <a:chOff x="8300788" y="1860517"/>
            <a:chExt cx="3098802" cy="318043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E936E4-7848-EE49-8626-E5588BC14C25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D96433F-85B2-D843-9A08-E9305CAFC3AA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1C1BCC7-09ED-C744-B83D-3552A22E5E7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46134A8-4576-264C-BA32-E215E5E365D7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rgbClr val="00B0F0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143A9DC-ECE0-C248-AF3C-6F6547C3628E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8010200-19BD-9B4C-A37A-34507203CA1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AAF5CE-CE5D-B54D-9894-B4196AE0D1B4}"/>
                </a:ext>
              </a:extLst>
            </p:cNvPr>
            <p:cNvSpPr txBox="1"/>
            <p:nvPr/>
          </p:nvSpPr>
          <p:spPr>
            <a:xfrm>
              <a:off x="8386440" y="335476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520DDB1-4789-E84A-B5FD-2FAFDBA27DFF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8D80FF-EE13-7740-AD22-ED4FF0E9AF30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B4592D-CF4F-074B-8B13-F7CB0228A369}"/>
                </a:ext>
              </a:extLst>
            </p:cNvPr>
            <p:cNvSpPr txBox="1"/>
            <p:nvPr/>
          </p:nvSpPr>
          <p:spPr>
            <a:xfrm>
              <a:off x="9593591" y="3842366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88D111-CA93-5D4C-ACB9-EEB659C2E22B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C48AB2-9575-734E-8017-8508662CF536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FEA173-F55E-5A4D-815A-4E774C2E66CF}"/>
                </a:ext>
              </a:extLst>
            </p:cNvPr>
            <p:cNvSpPr txBox="1"/>
            <p:nvPr/>
          </p:nvSpPr>
          <p:spPr>
            <a:xfrm>
              <a:off x="9167994" y="2140043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F89FE4-4E2D-574B-95EA-925805B667DD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E124117-A7EE-DE48-8792-4009381487B4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5FCA5B78-03DC-1246-9330-E309454752A8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46822ABA-E162-AA49-8BAF-0730B6A5119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38EA228C-1E3D-AA4F-841F-FFAC7859CFF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9E35FEF3-F0B7-0E49-ABCA-1E354AFB1D76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9A40BC52-D31D-CD49-B969-A9A97E60D7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D1663CCD-D973-3441-8EC8-8ADC37AD5CD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8E2CF471-A1DB-8545-98B7-59F0201D2A0A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15D8F26E-ECE1-3E40-BBBF-0854878062B9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2817C6E5-1D4D-B749-B98C-CB1EA943580D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ED347EA-CEF7-3043-91AE-EEC8B2DF5A95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407565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{"fst": ”a\"1", ”snd":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8283ED-F5F5-5848-9580-D485CF0E990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1B924E5-79C7-4340-A89D-6DC26CD6D32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961140-1D86-2949-AD2D-F951BBB8028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20A45A1-50F1-394A-B212-3D06FE88FF3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32D3102-2FF6-134D-A087-5A1A4637F6AD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4DDAA95-5445-9143-AF70-63755FEFD8D6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8D6715D-21B3-CD41-B4D0-A0623CD465A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A3BE18A2-BB34-B542-BD4D-75B588B1ADBE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B9D52A4C-8834-704D-9E29-6AED861B6DB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BF62C2EA-1B78-C84C-AC15-6F5B9FD6DE76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32C5285-4BFF-D241-9DD5-F4FB32E314B7}"/>
                </a:ext>
              </a:extLst>
            </p:cNvPr>
            <p:cNvCxnSpPr>
              <a:stCxn id="7" idx="3"/>
              <a:endCxn id="6" idx="7"/>
            </p:cNvCxnSpPr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B8C0FA1A-54FB-364E-B88D-C3FED4F418B5}"/>
              </a:ext>
            </a:extLst>
          </p:cNvPr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Andale Mono" panose="020B0509000000000004" pitchFamily="49" charset="0"/>
              </a:rPr>
              <a:t>Simplified State Machine</a:t>
            </a:r>
            <a:br>
              <a:rPr lang="en-US" sz="4000">
                <a:latin typeface="Andale Mono" panose="020B0509000000000004" pitchFamily="49" charset="0"/>
              </a:rPr>
            </a:br>
            <a:r>
              <a:rPr lang="en-US" sz="400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587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{"fst": ”a\"1", ”snd":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8283ED-F5F5-5848-9580-D485CF0E990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1B924E5-79C7-4340-A89D-6DC26CD6D32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961140-1D86-2949-AD2D-F951BBB8028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20A45A1-50F1-394A-B212-3D06FE88FF3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32D3102-2FF6-134D-A087-5A1A4637F6AD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4DDAA95-5445-9143-AF70-63755FEFD8D6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8D6715D-21B3-CD41-B4D0-A0623CD465A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A3BE18A2-BB34-B542-BD4D-75B588B1ADBE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B9D52A4C-8834-704D-9E29-6AED861B6DB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BF62C2EA-1B78-C84C-AC15-6F5B9FD6DE76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32C5285-4BFF-D241-9DD5-F4FB32E314B7}"/>
                </a:ext>
              </a:extLst>
            </p:cNvPr>
            <p:cNvCxnSpPr>
              <a:stCxn id="7" idx="3"/>
              <a:endCxn id="6" idx="7"/>
            </p:cNvCxnSpPr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B8C0FA1A-54FB-364E-B88D-C3FED4F418B5}"/>
              </a:ext>
            </a:extLst>
          </p:cNvPr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Andale Mono" panose="020B0509000000000004" pitchFamily="49" charset="0"/>
              </a:rPr>
              <a:t>Simplified State Machine</a:t>
            </a:r>
            <a:br>
              <a:rPr lang="en-US" sz="4000">
                <a:latin typeface="Andale Mono" panose="020B0509000000000004" pitchFamily="49" charset="0"/>
              </a:rPr>
            </a:br>
            <a:r>
              <a:rPr lang="en-US" sz="400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457D0EA0-C872-AF4A-93FC-A59285D0EA9A}"/>
              </a:ext>
            </a:extLst>
          </p:cNvPr>
          <p:cNvSpPr/>
          <p:nvPr/>
        </p:nvSpPr>
        <p:spPr>
          <a:xfrm>
            <a:off x="2711624" y="3573016"/>
            <a:ext cx="4666474" cy="2088232"/>
          </a:xfrm>
          <a:prstGeom prst="wedgeRoundRectCallout">
            <a:avLst>
              <a:gd name="adj1" fmla="val -64246"/>
              <a:gd name="adj2" fmla="val -61080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80094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{"fst": ”a\"1", ”snd":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8283ED-F5F5-5848-9580-D485CF0E990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1B924E5-79C7-4340-A89D-6DC26CD6D32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961140-1D86-2949-AD2D-F951BBB8028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20A45A1-50F1-394A-B212-3D06FE88FF3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32D3102-2FF6-134D-A087-5A1A4637F6AD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4DDAA95-5445-9143-AF70-63755FEFD8D6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8D6715D-21B3-CD41-B4D0-A0623CD465A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A3BE18A2-BB34-B542-BD4D-75B588B1ADBE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B9D52A4C-8834-704D-9E29-6AED861B6DB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BF62C2EA-1B78-C84C-AC15-6F5B9FD6DE76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32C5285-4BFF-D241-9DD5-F4FB32E314B7}"/>
                </a:ext>
              </a:extLst>
            </p:cNvPr>
            <p:cNvCxnSpPr>
              <a:stCxn id="7" idx="3"/>
              <a:endCxn id="6" idx="7"/>
            </p:cNvCxnSpPr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B8C0FA1A-54FB-364E-B88D-C3FED4F418B5}"/>
              </a:ext>
            </a:extLst>
          </p:cNvPr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Andale Mono" panose="020B0509000000000004" pitchFamily="49" charset="0"/>
              </a:rPr>
              <a:t>Simplified State Machine</a:t>
            </a:r>
            <a:br>
              <a:rPr lang="en-US" sz="4000">
                <a:latin typeface="Andale Mono" panose="020B0509000000000004" pitchFamily="49" charset="0"/>
              </a:rPr>
            </a:br>
            <a:r>
              <a:rPr lang="en-US" sz="400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7A39C18A-B2D4-1645-A170-EB09E425E81E}"/>
              </a:ext>
            </a:extLst>
          </p:cNvPr>
          <p:cNvSpPr/>
          <p:nvPr/>
        </p:nvSpPr>
        <p:spPr>
          <a:xfrm>
            <a:off x="2711624" y="3573016"/>
            <a:ext cx="4666474" cy="2088232"/>
          </a:xfrm>
          <a:prstGeom prst="wedgeRoundRectCallout">
            <a:avLst>
              <a:gd name="adj1" fmla="val -64246"/>
              <a:gd name="adj2" fmla="val -61080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bp :: State -&gt; Byte -&gt; BP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ib :: State -&gt; Byte -&gt; IB</a:t>
            </a:r>
          </a:p>
          <a:p>
            <a:pPr algn="ctr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450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{"fst": ”a\"1", ”snd":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8283ED-F5F5-5848-9580-D485CF0E990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1B924E5-79C7-4340-A89D-6DC26CD6D32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C961140-1D86-2949-AD2D-F951BBB8028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20A45A1-50F1-394A-B212-3D06FE88FF3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32D3102-2FF6-134D-A087-5A1A4637F6AD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4DDAA95-5445-9143-AF70-63755FEFD8D6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8D6715D-21B3-CD41-B4D0-A0623CD465A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A3BE18A2-BB34-B542-BD4D-75B588B1ADBE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B9D52A4C-8834-704D-9E29-6AED861B6DB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BF62C2EA-1B78-C84C-AC15-6F5B9FD6DE76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32C5285-4BFF-D241-9DD5-F4FB32E314B7}"/>
                </a:ext>
              </a:extLst>
            </p:cNvPr>
            <p:cNvCxnSpPr>
              <a:stCxn id="7" idx="3"/>
              <a:endCxn id="6" idx="7"/>
            </p:cNvCxnSpPr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B8C0FA1A-54FB-364E-B88D-C3FED4F418B5}"/>
              </a:ext>
            </a:extLst>
          </p:cNvPr>
          <p:cNvSpPr txBox="1">
            <a:spLocks/>
          </p:cNvSpPr>
          <p:nvPr/>
        </p:nvSpPr>
        <p:spPr>
          <a:xfrm>
            <a:off x="838200" y="37963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Andale Mono" panose="020B0509000000000004" pitchFamily="49" charset="0"/>
              </a:rPr>
              <a:t>Simplified State Machine</a:t>
            </a:r>
            <a:br>
              <a:rPr lang="en-US" sz="4000">
                <a:latin typeface="Andale Mono" panose="020B0509000000000004" pitchFamily="49" charset="0"/>
              </a:rPr>
            </a:br>
            <a:r>
              <a:rPr lang="en-US" sz="400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7A39C18A-B2D4-1645-A170-EB09E425E81E}"/>
              </a:ext>
            </a:extLst>
          </p:cNvPr>
          <p:cNvSpPr/>
          <p:nvPr/>
        </p:nvSpPr>
        <p:spPr>
          <a:xfrm>
            <a:off x="2711624" y="3573016"/>
            <a:ext cx="4666474" cy="2088232"/>
          </a:xfrm>
          <a:prstGeom prst="wedgeRoundRectCallout">
            <a:avLst>
              <a:gd name="adj1" fmla="val -64246"/>
              <a:gd name="adj2" fmla="val -61080"/>
              <a:gd name="adj3" fmla="val 1666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bp :: State -&gt; Byte -&gt; BP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ib :: State -&gt; Byte -&gt; IB</a:t>
            </a:r>
          </a:p>
          <a:p>
            <a:pPr algn="ctr"/>
            <a:r>
              <a:rPr lang="en-AU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≅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bpip :: State -&gt; Byte -&gt; BPIP</a:t>
            </a:r>
          </a:p>
          <a:p>
            <a:pPr algn="ctr"/>
            <a:endParaRPr 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6914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"fst":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2BB924-AA94-3449-BFFA-0FDAE394EDEE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C1121597-905B-BB49-8C09-4C69C40D1E53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03BC960-E652-A546-9E5C-BAF8220F9EB2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969571A9-9CFB-6A49-B58C-EF23CDECDEE5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E229B181-E55A-D24B-85A5-593C7043B689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A5B3EA6B-EE26-5B4A-A2F9-57EA100E45CE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3842474-2176-FD45-BD9C-8F8AABFE05FE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C4CBA22-D650-4747-AB97-46FFE8C47006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0DB7D820-0828-BA46-8094-D337E6E375CB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AD8EF85-D290-1245-859E-A3503A52D3B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75794EB-C7B8-6849-816E-83DF1E1766C4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4075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fst": ”a\"1",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6D1B0-0B10-D344-AD7D-7031D094341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02F13A-958B-9B4A-A4B2-18B14F6660D7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4380746A-AB10-F541-A20E-2A5D0E44C9BA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E57C865F-FBDC-8541-9DD5-58E7A18F3FA7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919B85FA-58E7-3E42-BBF5-EE0CFE509A37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4F5E42DB-6A14-9C47-B63C-0F51657287A3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834595DE-687E-7D4A-9304-62D4CEC4F101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56540129-5CCC-894A-BA4A-ED1C4DDDCBD8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7E45A578-5053-624A-A25D-A6F5F18C0120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501389E7-2BDF-0144-BF24-7F9080D8364D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FA2300E-80E3-FB4B-B7DC-152570E7DA4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BA95B97-E871-9A4C-89A5-5574DB302210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37933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D0F251-0FBC-5744-A139-326908BB04A2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7B7CC3AF-C570-9340-9640-BA6194B43D8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FFFAA3C8-F80A-1A41-9CB0-9822BB612F20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4FBF276B-1E18-AB49-A068-0E699CD25B27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B394A35-4DFF-D44B-89FE-C7A688F11F28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E94D6B-350D-D047-9C30-3550FC014E56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FA1CCFB-76F6-4949-B236-B35087469AE0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0412DB1F-63C0-E743-A910-5765B954FA86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BBF275CB-7BBE-5149-8484-7E7780F4A647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D03AA36-56B9-EA4D-AD30-E1B58E04262D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C3EBFD-3D3F-1843-AB67-3169918A949F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9C13CFE7-56AE-A946-AF67-B86E4D57E56C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6027029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C1090E7-D953-9848-8F49-94CEA086DB16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5E2D7C6-DB3E-444C-AF7B-E50FD91B0406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5403DE96-905C-694A-AD61-1029247CC7E0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2C1DC6C8-E4AA-9A46-9428-90E413EBFB91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93320D11-D981-0040-8655-6D0E968954DC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1FFBFE3B-2CE6-F34A-838C-50138EBFF789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29C164EC-5CA5-AA46-8776-AA56AE546608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725DB5FA-F09F-AE41-96E3-3CAE56FE5A6D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70A5279-5880-E541-8D80-B23529E865EE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8424A2A7-8585-4B48-B078-F55B9AD18907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C194AF8-2055-8941-AFA9-CBF3ACE18CD3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57D97F1-DEC6-6340-9050-42B134CBE6B3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5293803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660661-F83D-CC43-AA8F-369B0304DF0C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385021E-2F60-8C47-A6B1-286AF92B344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ACA0B3E-8B71-1A41-A5C4-E9A0D199076B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7B40D5E6-C342-7841-84B4-8BFA9E6D4C8D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C41A4A0-3AD4-CB48-AA4B-A3A805AA83AD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8CF166C0-2C03-7E4E-BE05-4A6238DD7672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92055C6-A965-954D-8D9A-EAC7F1458F09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FB160247-B5EA-D740-AAC1-A41B8BEB7FB9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7D2A0EDA-A01A-3B4F-8541-18316FA2E23E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5E1E052-7682-044E-A3A7-1CF0D0AC64D4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DAFBD9B-75DB-ED41-BC61-68B2407FBB47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B62532D1-5309-CF43-857F-E72729FF0F2D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9890994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B46E7F-7BCD-8F42-9232-83EF37FE5AD9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B60E27C1-86C4-0A47-9076-7177CFE7DC06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6AB8300-F4DC-424A-BECB-A2EEAF584268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05D4744E-5A44-4A42-81F2-21BD5D47BECC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6912B8A-8489-9943-8A82-0F7333358096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0BEDC8AA-30D6-D241-A6DA-F2E73D34E361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C68911F-3A67-404B-9A5F-263F5F0C55C5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FD6019B8-6A80-3048-90CE-586FC433DA07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B69D412C-067C-5B4A-A2C9-B16ADF4D8127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E795DFE5-A8F1-5F4A-9A40-959CFB63FB87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F0E7A4D-81C2-F14F-B49E-77D8581C8177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DC920007-B9B1-0C4D-A964-2551E848248D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3389450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40E205-EBD0-F445-8C2E-C0B1A441CECF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6286B084-B2D2-A648-BE52-465F63E87058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8BDB597-FEC2-FA4D-A6CE-3F7AA90671C2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07EAF8F-19AA-FE47-8191-12FB8D47802C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2C573C65-C11F-564B-8E39-EFC94C275639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7302E56F-974E-F54A-AD36-CFAB5BC08079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AF196BBA-0C2D-794D-9879-8938CF29B273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7FE77647-4B65-DB4D-960D-C84F361EEE59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768661C-4EC2-B541-9E7C-75F0620E9395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3E55BDE-496E-994F-A962-D299C3FC1B9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BE18367-443B-D54A-908D-7FF59AF98B8B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26F68E05-7A9D-B748-95A5-D5E3F60428C5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1281280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3D2DBF-66F6-BB45-83B7-9FBE4BF6FFA4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454CB0F-B3C0-584D-9B14-74ED9C17E9A7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C72D2CD-E092-9042-8FC7-7E08A4A72DCE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7395E9DA-2402-9947-97C1-7C1003FCC4D3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253F9DA-DC35-6648-8164-4B3CB2E30078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BDDAD085-AD8F-B743-9CB3-3B5C047BC0BF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638EA11D-94A2-9742-91E9-F3927CBFF553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7B5DEFA0-B16D-C249-9C77-0D196C013EB8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599B652-B525-F142-B174-54A9A8DD3E8F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27BFE43D-4AD5-EB4B-A4D4-D5927FA4AC03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90A7724-7F47-624E-9039-31A6A7304E1F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6178753A-4595-3F42-84C0-34319FED627F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1154103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D242304-5CC4-5347-A8A3-B72C31C80520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C138954C-9388-6642-BC1A-E10D1BB8AFE9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21B08C6-79AD-234A-8C06-7048EDA5D039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8B7AE8CA-F21C-0D42-8484-624BA478C9B1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F640EEBF-401B-4243-90BE-D811B97788F8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8E20299E-7A18-4C4C-8D90-EA54D6B42FBE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47BB537-BA37-1A44-AB9C-28A8521AEC10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2D2EF779-28F6-B54D-897D-AE8A54210006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79C86A5-9F11-5549-A416-469D7CA55C29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089670A1-C33D-854F-8891-AB3BFDEA9CC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EF5A065-1DA7-C645-81A2-D7892F36C9FB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1821296C-19B8-CE47-AB9F-B0780C234543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4642240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"1", "snd": 1234}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D0A3BC-5F0E-4C4D-916D-3BF4A5191621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54C6C9A-6E5E-EB49-BE29-05B940BB37A3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A2C3E51D-080A-4346-BDAE-9C556D58C84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ED1968F2-530C-7C48-B115-4E4BE31E5286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5AA9C5C3-CDD2-354A-ACA7-EAD7D2DB270B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3BBE2C6D-4C16-B541-ADD9-85A5AAC7870E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E29F3D32-8881-B241-9157-C5466DBCB84B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2D165825-AF54-C642-A1E2-A76CC6E5CC54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87E42C56-5151-C143-B65B-629DD215EB3F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EA0EA4E-374D-9F4F-B40E-68AFCDCB32E0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89B9AC8-3C80-FC44-8B3E-821599CA95E1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29A3FCBA-C191-C940-8F8C-75189FF47CC1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25433979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9CF1BF6-F62C-9F46-9593-BC5F43B8905E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1F197628-CC86-084D-864A-5C4506E6AF01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062587F-D4FE-9E49-A012-8199ECBD846B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B8ED1F22-EB5C-3146-853D-7B3A2A69B77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0D854D1-A36A-8D4E-9FF3-EAC5B49E589B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F89F219B-E310-6947-A1C8-F4E3B3A3CB64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AB32145A-F57D-0547-9C16-1FDBF898B055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B84A4BB-310C-394B-AC06-B353EA5FDE35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5E41FBF-BB5D-E04C-AD8D-15B96C5C02F5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004A7D4F-1F93-8F4E-B83F-28604B62F1F9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41C9757-C283-0845-8197-7A96AB974A89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2409A4E-F95E-F745-8C76-DC8AA9E62A8F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6F3E783C-B05E-E647-B062-E9908AB5AB00}"/>
              </a:ext>
            </a:extLst>
          </p:cNvPr>
          <p:cNvSpPr/>
          <p:nvPr/>
        </p:nvSpPr>
        <p:spPr>
          <a:xfrm>
            <a:off x="3711764" y="4123398"/>
            <a:ext cx="1736164" cy="561119"/>
          </a:xfrm>
          <a:prstGeom prst="wedgeRoundRectCallout">
            <a:avLst>
              <a:gd name="adj1" fmla="val -44401"/>
              <a:gd name="adj2" fmla="val -1736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 the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056678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194EA2-24AE-2B45-9116-FFCBD0995990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E877B7F-547D-4447-9008-6022A40E0ADB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48924B33-9E4C-C545-AF4F-599FBA390109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BF1EEEA4-A886-4B48-82E5-8BF3B026492B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2D39BC5F-A0E4-8446-B8F2-809745FABE52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0380C126-8C81-0647-8047-772F030BD641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C70F8F27-DDB9-2F4D-A989-9114913B362C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CAE1A64B-07AA-2C49-8F25-2108D480AA5F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E128956F-D914-904B-8535-5A30DBCB7EB5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2236697A-FAA0-1F40-AB21-0001DFAA1156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6650BBE-82B7-3D4C-8B47-9870B8F0F3C4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5F631D7F-9AB4-3046-97FB-ABE5915FFB74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1474192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F0CF5BA-B886-934D-BB2B-D9937B15CE60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69B1A815-C5BF-4444-8382-B3EDC9EA2162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324FE7D-4599-7D4C-80FF-169E1C0AAF22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FA3E2888-D59A-914B-8974-787BC2FCCDCA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9344CED-95C4-3C47-BFC8-142DDF1D18BB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17A035D-E435-8B40-BF7B-7A36ADB428E8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DEF170F-EDF8-6145-BAE4-87CAD6B054C9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6EC92540-CDE6-0543-9CA1-0515F66B40A4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E18AF24A-4C74-6448-B0EC-CB3BE76BCCBE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15065B68-956E-6F40-84C7-C40652C98929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BBE085B-989B-C14B-8337-A94794D9A37C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19E9865-25F5-994F-A674-458FC8B515D1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6572976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69D8EBE-E682-3A4D-A247-15D0D9BB882F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43310FF-0D8A-DB46-8E0F-90DFCA82373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0C0AF38C-BB2E-1849-8F72-930E1D5D70C8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5C0BE501-FE9C-3B4A-A83C-BDE39317D0C0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D437DEA6-507B-1049-832A-2CEBE1C80DC6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710C0C8A-BDD7-BC49-AC81-48D82E7D3F8A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FB2699A-E4C4-CB42-B4E8-A81AC5CC0FDB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AEB0B80E-AAC6-AE4B-A070-08BECB294D4D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3CAD3B58-C952-F84E-BB40-4C717F9B8107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5BE5BCAA-5340-0642-BA18-4EB0EFB53928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1B4A135-BE9F-EF4B-B0D8-A267A82FAC86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4899D54-CF55-E541-8F38-75F79D3260A8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21799021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63BCAA-56E4-304C-8C3A-8EDFB92AA40B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1B6A842-13F4-E845-A65A-34546645945B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0AD4D166-BD97-434A-A988-07A212481E27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677977D9-138F-734C-9F02-4C5F093493C4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20227497-89D6-3A4B-89DA-AF35C67699F7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9EED376-2FE6-1749-82A4-DEDEEBB6547B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61941D9B-AAE2-F443-AF09-E1238F643AAA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1473E552-98AA-4647-AF44-E09A5F0CA785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97E58C0C-9736-5442-947A-71543C20309B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8EB24703-0561-5944-AFC3-413463ADA5E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3AFACD2-C47C-7C40-9720-7BDC34ACFBF7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51A5962-14BD-6F41-A835-B70577080217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0572994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867D99B-CA49-A94E-917E-64770F7D666F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36255A5D-2599-0944-A8C7-04F8A7DD2ADD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E93CE2B5-E616-4C4A-A109-BEA9ACECF76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1BFB823-06D3-C548-8F4F-4755BFEB9634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9C153B9-1128-644C-B73F-CA4893D505FF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366B2655-80D3-124C-97EA-7E478F815505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EF8F7D0F-9CAF-C146-BB90-9A782DF1C7C4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44F9AB19-7536-2B46-91DD-BF49BA3012A4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04640FD6-53B9-9547-A86C-4BA9F4604B29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EF236E0B-C938-E347-A78F-A9E702FB4404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C14C800-B992-9D48-BEBA-9FA642A172E1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2E53B5D7-B4B3-FA44-858F-518D257BF0F9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0862560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E341B09-00D6-C84D-9890-67DB2CCC1A30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53B7E9D-BC80-6F4D-8C2E-044EBAAB07B1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3F53F00A-50BB-FE40-8227-AB4A9D44677F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0EBCAD25-2DF5-B849-976A-AAA96E484751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DECDEA3-FEE1-0E40-8EDD-8FC9004E20FF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DEFD476E-1969-F244-90CE-A4CC0E8174A9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2AFCBE0E-0A3B-294F-97A3-987AFBBDFF77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BBDD4C91-9046-D449-8780-8FCBB8EF625A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7C1CD4D6-24CD-4140-9FCA-6074CBD6946D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21F4040B-168F-DF48-B256-68769FBEE1A1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83F9DE7-63AB-014F-95F7-C07BAC109549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29C187F3-B6EC-CD4B-A9A1-DA4A7621C7B3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5587251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04E5D4-E266-BD4C-91A8-B9B02A383081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8AEA6597-F130-F347-B70C-EB70D2419F10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9ACCDD3-D88F-6449-94FE-CA3917981DDA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28F2F58B-517A-AC49-8058-31390336FD21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C4A1AFE0-6007-8645-BE26-870F68D13E3E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B52ADBD6-AECC-804D-A1D6-B8DF76E68E82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83F90DCD-DAA7-9A47-AAEF-99E622AA7915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123BC176-23A8-AA41-BE43-769975941B8F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7194221-BDA0-564A-BCC3-931BFDF617EB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612899B5-4FE4-E84C-9BC6-0225C56DFDB9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FD0C4E8-9A6B-B442-A4BD-F91BE82AE553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FF73144C-A72D-9446-A8F7-A36B168AB5B7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5317116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CB3081-6CBC-9643-98CA-42F0F30A7B3C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CA2B027-5E75-AD42-81B1-F5E254189AE4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53F55BCF-B550-0949-90E3-4620269D3E0F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812A8508-7509-B740-A19B-72FBF7A67619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35240C08-7F14-584C-BD39-6E2669EEB920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3D99735-E802-8C41-AD6C-C6FD672B4672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112D402-E1B1-8142-8F0D-AB1E2C459EE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A56BF919-B6E2-D045-B257-AE3F29950D20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FDAB6471-AF3B-DF46-A9BB-11E06038A3B0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B99F8DD-5E18-2448-9D82-F60DC99FC167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F5EA52C-89C7-5142-A739-1B248904F26E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62F1EC4D-3335-BC41-8BED-DD56912FA43E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3327697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AB901D-A35A-CA43-AD46-5954ECD156CD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0FB8787-D333-1641-99DF-49D68D43AF9E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4A4509C-76E7-8342-B2BA-42564953CDFF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5E63DCAF-7589-7C43-8136-CAB5692071C6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394F8FB7-2ED9-2E4C-A7F2-C7C9371D3C97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898E1CAE-1C9C-5B42-A212-D9C9F493209B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0FAD59FD-237B-4A43-B848-8860B1997DB6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8ADCFEBE-561B-3A44-A649-FA8813649E91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D0CDCDA9-73D7-7E45-B5D8-0C3F787C1F14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A1E75147-00A3-A04F-8C78-FA5D5AE18E3C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4E6BF82-016C-B045-839B-CA756657A229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56D5F14C-AF2A-0340-9A02-BF8784542454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7138548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914A2D-94DF-CA47-BF90-0B3B85B9CC6D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4A14F004-5FA4-0D4A-9AA1-171096B28F90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D3621AA8-5D08-1946-B48F-936C3F49E1AE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2ADC0EF6-27B8-BA4C-9AE5-DF4742AF2BA7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C2339915-129B-8445-97DF-60D644C290A1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F5CBBC7-959E-9A4F-AE7D-5F5E8FFF4E2C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985BC2DB-51AD-FC4E-AB79-3889E1EE7E60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3FB9BCE4-F54A-E24B-B5C5-C7D5E590CE94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4FD025F1-F3E4-9440-9D7F-5893637CEC95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0AF0508-1399-6448-83FB-0305FE5A167A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B57179-334F-3248-A648-440FD20C06EE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7FF5D143-604D-F54D-8F11-DA20570E275C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7345495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0246CF-0AA1-E14E-9DDC-8AF6A9E3611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9D5317F-B384-1A42-9513-938C6CA1CCC8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C0B17247-EE45-2E4F-A52F-F4A8772255A2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9C7BB692-1726-8F40-9298-175F6F07FE40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D184CE35-4948-BC46-BB48-D8DA1B5429C5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8C47A07-EF7E-4A4F-9A74-126823F7AA22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21C760D9-5C68-1A48-82D1-7D1280498A8F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30F5D8AB-2A59-474B-B1DC-79CF4A38EBF9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48D33715-D754-0E49-AA61-49BEBB35E672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C0067E6-4744-884A-A33F-42FE2CB0DDC9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A37C41E-4EF3-3E43-9113-9ED8F73BF5D5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A176F144-0C43-2145-997B-E701DA713920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8826124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ECD69E-9FF6-F542-8DB5-2F940DC1FDCF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D00437A2-EFF3-6F45-B05A-DAFF18D21712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98BF46F-7E18-904C-BEEB-D359C75212D6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22E9133B-A52C-644F-9ABF-5CA61B253CC7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979F5131-E255-D342-A27A-A4B3E5C0FD35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C9045C79-E6F6-A44B-9B84-A3B690C40239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4D06464-C29E-C94D-8BC5-6A99A03C0C7F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54B7B721-79C2-F94D-A47E-BDEB9A0011AF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BDC1633-6868-3C4C-ABCA-A8D7E874B66E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3B24B07-2E22-394B-8C13-447974F3D603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3D59CB7-5380-E249-99B1-A645AB9E7677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4BBBA9E1-FADF-3C42-A276-F57241B0F566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3081784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286994-0887-C24A-BE47-80A7E51A2DFF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989A3FB5-D837-8746-B7BB-363EDDB71FE5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ABBC9E11-984E-0C47-BDBC-E2354DD5B1E9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D1F7C19-E586-1D4A-B6F2-9A066FB56E21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6661DDAB-3448-C645-90C5-E7898104D921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9CDEC853-9BD0-1C48-8186-9BFB18406045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3DA37EE9-F883-CA48-984C-BF65A1CAC8B4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CAC920C-0B0F-9B4E-9795-80F7A907ACAC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22530663-7584-DE49-871E-BCE135336959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FDEB35D4-AF98-E744-B578-3D9458A24421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808DEF9-1798-2446-9289-1D6065D05C5C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75AD0E2-B124-5347-B84B-A6DA371BD49B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  <p:sp>
        <p:nvSpPr>
          <p:cNvPr id="32" name="Rounded Rectangular Callout 31">
            <a:extLst>
              <a:ext uri="{FF2B5EF4-FFF2-40B4-BE49-F238E27FC236}">
                <a16:creationId xmlns:a16="http://schemas.microsoft.com/office/drawing/2014/main" id="{15B2D038-E8D0-A74D-A030-6ED60968044E}"/>
              </a:ext>
            </a:extLst>
          </p:cNvPr>
          <p:cNvSpPr/>
          <p:nvPr/>
        </p:nvSpPr>
        <p:spPr>
          <a:xfrm>
            <a:off x="3711764" y="4123398"/>
            <a:ext cx="1736164" cy="561119"/>
          </a:xfrm>
          <a:prstGeom prst="wedgeRoundRectCallout">
            <a:avLst>
              <a:gd name="adj1" fmla="val 63152"/>
              <a:gd name="adj2" fmla="val -1822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 the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891872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123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((()()()()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AA6354-C9A8-4B47-B496-2C0B892B6B53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C9E122D-28BB-1140-96AF-CB844E39ADA1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C41AC42-54D9-F54F-96FD-8E41F76F3508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8EED3823-04F7-8A47-A1AB-802B9DA15B4B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27808EAA-CB84-814C-BA61-CC5779A6D581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6156DE81-F0FB-F844-8F11-2DB662D6D60A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C81C6B0D-F0C9-7A47-A81E-18627171E6B0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CB6A5739-9253-7F44-8F3C-A0C9BDA72002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5D51D5F1-FE83-B64F-9AD8-CE642C1CF64C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FFED314-B86B-D543-A020-ECF74A4215E0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E634260-0CCF-FA48-A83C-7547F3E1A644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CB36391C-858C-0746-8D2D-48208C1E47CC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chemeClr val="accent1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1881418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123}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Andale Mono" charset="0"/>
                <a:ea typeface="Andale Mono" charset="0"/>
                <a:cs typeface="Andale Mono" charset="0"/>
              </a:rPr>
              <a:t>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((()()()())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D99BC4-75CC-004E-B63C-A3E5B96EFB7A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12EF4789-DFB7-6841-8CAF-0224B9E403C8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6F1FD37B-7B91-4E40-A8B8-6479751753EB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EDFEC421-1A37-3946-8050-2F0BF00F632A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DDC7DC04-7199-844B-AD2E-FE8D200D0D76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5185FCD7-F20C-1E45-8CE4-0DF71656BB69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75F6350-CF08-AC43-A186-2FC022A630FC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CB6AE7C-62D2-944A-8163-F2DA1FEBBF0A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B07E499-275E-8147-9B9B-B893FA8F42F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75DB7111-891C-FD43-BAAA-F5CB9E5C6B01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55D182E-7E4F-3B49-BC71-CBCFBCD9C0E8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8686886-AF68-D042-BE3C-0072430EE3E7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30904602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((()()()()))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E7855A-AA23-824D-8F87-76A37B7806B4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CCF5262-15A3-D344-BFD5-AA948527CA18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5A94E75-CD1D-334E-AF21-6A7A98C572F1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53A2E9BB-759B-B14C-A3CB-154F42C0799E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A5651D7C-C66C-B544-A553-B90ECFB01222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E4B5599A-B9B7-184F-ACE5-814FE2DE573A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AF81B041-E256-7143-9A02-7F65755609F8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C0648486-7F05-B941-82CD-387BE5455943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3C7592F7-2B00-774E-8195-2711D99741A1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472E5C6A-33FF-4749-8732-DBCAA1EA4DDF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AE8D9CA-8E36-9F4F-B056-53E3CCC9BAC9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B394ED48-83BF-AE42-8CCE-D309FE151A48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4908269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4F4BF7-02D2-F541-A592-D0CD74EE823A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0765EC2-205C-C94C-B05E-720BBD5F7EE0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EF4D34B-3850-6046-B7BD-D5BBCA10E2D8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35134C7-6C9F-6848-95C7-2F5CDA80F55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D266DAB-88B2-5E43-A7E8-B465140D38E3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3F7E9796-24B4-304A-BBFE-62FF1D1A678C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0622592-37A2-BE4D-B7B8-5ADB5C793DE3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B45F52C-C046-5845-B4CA-0B3558C5BA00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CF38B70-4F2D-C544-AA6A-6804577815DB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C7FBDFE-60A0-C04D-94C0-DDAC50ABD7E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3AF5133-DCA7-B248-8625-7861E6F21DC3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88AB8727-B303-9749-8646-BA1CEF85B15A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20497915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96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Andale Mono" panose="020B0509000000000004" pitchFamily="49" charset="0"/>
              </a:rPr>
              <a:t>Simplified State Machine</a:t>
            </a:r>
            <a:br>
              <a:rPr lang="en-US" sz="4000" dirty="0">
                <a:latin typeface="Andale Mono" panose="020B0509000000000004" pitchFamily="49" charset="0"/>
              </a:rPr>
            </a:br>
            <a:r>
              <a:rPr lang="en-US" sz="4000" dirty="0">
                <a:latin typeface="Andale Mono" panose="020B0509000000000004" pitchFamily="49" charset="0"/>
              </a:rPr>
              <a:t>for JSON Parsing</a:t>
            </a:r>
            <a:endParaRPr lang="en-US" sz="4000" dirty="0">
              <a:latin typeface="Andale Mono" panose="020B0509000000000004" pitchFamily="49" charset="0"/>
              <a:ea typeface="Andale Mono" charset="0"/>
              <a:cs typeface="Andale Mono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723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C0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rgbClr val="00B05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TEXT: [{"fst": "a\"1", "snd": 123}]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BP: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</a:t>
            </a:r>
          </a:p>
          <a:p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IB:   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111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000000</a:t>
            </a:r>
            <a:r>
              <a:rPr lang="en-US" sz="2000" dirty="0">
                <a:solidFill>
                  <a:srgbClr val="FF0000"/>
                </a:solidFill>
                <a:latin typeface="Andale Mono" charset="0"/>
                <a:ea typeface="Andale Mono" charset="0"/>
                <a:cs typeface="Andale Mono" charset="0"/>
              </a:rPr>
              <a:t>1</a:t>
            </a:r>
            <a:r>
              <a:rPr lang="en-US" sz="2000" dirty="0">
                <a:solidFill>
                  <a:srgbClr val="00B050"/>
                </a:solidFill>
                <a:latin typeface="Andale Mono" charset="0"/>
                <a:ea typeface="Andale Mono" charset="0"/>
                <a:cs typeface="Andale Mono" charset="0"/>
              </a:rPr>
              <a:t>0000</a:t>
            </a:r>
            <a:endParaRPr lang="en-US" sz="2000" dirty="0">
              <a:solidFill>
                <a:srgbClr val="FF0000"/>
              </a:solidFill>
              <a:latin typeface="Andale Mono" charset="0"/>
              <a:ea typeface="Andale Mono" charset="0"/>
              <a:cs typeface="Andale Mono" charset="0"/>
            </a:endParaRPr>
          </a:p>
          <a:p>
            <a:endParaRPr lang="en-US" sz="2000" dirty="0">
              <a:solidFill>
                <a:schemeClr val="accent3">
                  <a:lumMod val="75000"/>
                </a:schemeClr>
              </a:solidFill>
              <a:latin typeface="Andale Mono" charset="0"/>
              <a:ea typeface="Andale Mono" charset="0"/>
              <a:cs typeface="Andale Mono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F07069-D116-1646-B302-F19DE6866544}"/>
              </a:ext>
            </a:extLst>
          </p:cNvPr>
          <p:cNvSpPr/>
          <p:nvPr/>
        </p:nvSpPr>
        <p:spPr>
          <a:xfrm>
            <a:off x="10134183" y="3947785"/>
            <a:ext cx="739400" cy="736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Escaped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29DF2B-F040-8341-AA72-E80E697620C9}"/>
              </a:ext>
            </a:extLst>
          </p:cNvPr>
          <p:cNvSpPr/>
          <p:nvPr/>
        </p:nvSpPr>
        <p:spPr>
          <a:xfrm>
            <a:off x="8472093" y="3947785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String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CB4DC26-76E7-B74A-B6A6-FE7FCE6D1514}"/>
              </a:ext>
            </a:extLst>
          </p:cNvPr>
          <p:cNvSpPr/>
          <p:nvPr/>
        </p:nvSpPr>
        <p:spPr>
          <a:xfrm>
            <a:off x="10134183" y="2288456"/>
            <a:ext cx="739400" cy="736732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Value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8592A8-A418-8F4C-8BE3-035284A9AF70}"/>
              </a:ext>
            </a:extLst>
          </p:cNvPr>
          <p:cNvSpPr txBox="1"/>
          <p:nvPr/>
        </p:nvSpPr>
        <p:spPr>
          <a:xfrm>
            <a:off x="8472093" y="18605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08FFC7-BAF3-3140-941E-634B6A82C8F9}"/>
              </a:ext>
            </a:extLst>
          </p:cNvPr>
          <p:cNvSpPr txBox="1"/>
          <p:nvPr/>
        </p:nvSpPr>
        <p:spPr>
          <a:xfrm>
            <a:off x="8300788" y="476395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B8456D-4AF6-DE42-9998-7DE28AB2AA15}"/>
              </a:ext>
            </a:extLst>
          </p:cNvPr>
          <p:cNvSpPr txBox="1"/>
          <p:nvPr/>
        </p:nvSpPr>
        <p:spPr>
          <a:xfrm>
            <a:off x="8386440" y="33547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C91990-C528-BA41-8876-282AE00C6E21}"/>
              </a:ext>
            </a:extLst>
          </p:cNvPr>
          <p:cNvSpPr txBox="1"/>
          <p:nvPr/>
        </p:nvSpPr>
        <p:spPr>
          <a:xfrm>
            <a:off x="9132246" y="335957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9A94DA-52FD-4D43-B909-40851E8786AE}"/>
              </a:ext>
            </a:extLst>
          </p:cNvPr>
          <p:cNvSpPr txBox="1"/>
          <p:nvPr/>
        </p:nvSpPr>
        <p:spPr>
          <a:xfrm>
            <a:off x="9729432" y="34649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BCBFD-25A6-4A45-AD4C-85A1A07F9CF4}"/>
              </a:ext>
            </a:extLst>
          </p:cNvPr>
          <p:cNvSpPr txBox="1"/>
          <p:nvPr/>
        </p:nvSpPr>
        <p:spPr>
          <a:xfrm>
            <a:off x="9593591" y="384236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\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C40A7E-4964-4348-A51A-1E9D2962B974}"/>
              </a:ext>
            </a:extLst>
          </p:cNvPr>
          <p:cNvSpPr txBox="1"/>
          <p:nvPr/>
        </p:nvSpPr>
        <p:spPr>
          <a:xfrm>
            <a:off x="9568312" y="4553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A52EDC-69F4-A54D-A03D-6F3114E20F41}"/>
              </a:ext>
            </a:extLst>
          </p:cNvPr>
          <p:cNvSpPr txBox="1"/>
          <p:nvPr/>
        </p:nvSpPr>
        <p:spPr>
          <a:xfrm>
            <a:off x="9568312" y="289564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74C3DD-C543-3441-8639-37322A5BA584}"/>
              </a:ext>
            </a:extLst>
          </p:cNvPr>
          <p:cNvSpPr txBox="1"/>
          <p:nvPr/>
        </p:nvSpPr>
        <p:spPr>
          <a:xfrm>
            <a:off x="9167994" y="2140043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A0EB46-BBE9-7B41-92E3-A108C98A7D23}"/>
              </a:ext>
            </a:extLst>
          </p:cNvPr>
          <p:cNvSpPr txBox="1"/>
          <p:nvPr/>
        </p:nvSpPr>
        <p:spPr>
          <a:xfrm>
            <a:off x="10280373" y="1943907"/>
            <a:ext cx="11192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34F4BF7-02D2-F541-A592-D0CD74EE823A}"/>
              </a:ext>
            </a:extLst>
          </p:cNvPr>
          <p:cNvGrpSpPr/>
          <p:nvPr/>
        </p:nvGrpSpPr>
        <p:grpSpPr>
          <a:xfrm>
            <a:off x="8366476" y="2137515"/>
            <a:ext cx="2645203" cy="2690974"/>
            <a:chOff x="8366476" y="2137515"/>
            <a:chExt cx="2645203" cy="2690974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0765EC2-205C-C94C-B05E-720BBD5F7EE0}"/>
                </a:ext>
              </a:extLst>
            </p:cNvPr>
            <p:cNvSpPr/>
            <p:nvPr/>
          </p:nvSpPr>
          <p:spPr>
            <a:xfrm>
              <a:off x="8386440" y="2137515"/>
              <a:ext cx="382348" cy="364413"/>
            </a:xfrm>
            <a:prstGeom prst="arc">
              <a:avLst>
                <a:gd name="adj1" fmla="val 7100781"/>
                <a:gd name="adj2" fmla="val 20803516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8EF4D34B-3850-6046-B7BD-D5BBCA10E2D8}"/>
                </a:ext>
              </a:extLst>
            </p:cNvPr>
            <p:cNvSpPr/>
            <p:nvPr/>
          </p:nvSpPr>
          <p:spPr>
            <a:xfrm>
              <a:off x="10629331" y="2200491"/>
              <a:ext cx="382348" cy="364413"/>
            </a:xfrm>
            <a:prstGeom prst="arc">
              <a:avLst>
                <a:gd name="adj1" fmla="val 1205322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35134C7-6C9F-6848-95C7-2F5CDA80F55F}"/>
                </a:ext>
              </a:extLst>
            </p:cNvPr>
            <p:cNvSpPr/>
            <p:nvPr/>
          </p:nvSpPr>
          <p:spPr>
            <a:xfrm>
              <a:off x="8988273" y="2390443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D266DAB-88B2-5E43-A7E8-B465140D38E3}"/>
                </a:ext>
              </a:extLst>
            </p:cNvPr>
            <p:cNvSpPr/>
            <p:nvPr/>
          </p:nvSpPr>
          <p:spPr>
            <a:xfrm rot="10800000">
              <a:off x="9013086" y="2389564"/>
              <a:ext cx="1331386" cy="535380"/>
            </a:xfrm>
            <a:prstGeom prst="arc">
              <a:avLst>
                <a:gd name="adj1" fmla="val 11942295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3F7E9796-24B4-304A-BBFE-62FF1D1A678C}"/>
                </a:ext>
              </a:extLst>
            </p:cNvPr>
            <p:cNvSpPr/>
            <p:nvPr/>
          </p:nvSpPr>
          <p:spPr>
            <a:xfrm rot="16200000">
              <a:off x="8179611" y="323726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0622592-37A2-BE4D-B7B8-5ADB5C793DE3}"/>
                </a:ext>
              </a:extLst>
            </p:cNvPr>
            <p:cNvSpPr/>
            <p:nvPr/>
          </p:nvSpPr>
          <p:spPr>
            <a:xfrm rot="5400000">
              <a:off x="8186457" y="320412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B45F52C-C046-5845-B4CA-0B3558C5BA00}"/>
                </a:ext>
              </a:extLst>
            </p:cNvPr>
            <p:cNvSpPr/>
            <p:nvPr/>
          </p:nvSpPr>
          <p:spPr>
            <a:xfrm>
              <a:off x="8992810" y="4069898"/>
              <a:ext cx="1331386" cy="535380"/>
            </a:xfrm>
            <a:prstGeom prst="arc">
              <a:avLst>
                <a:gd name="adj1" fmla="val 12053224"/>
                <a:gd name="adj2" fmla="val 20473591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CF38B70-4F2D-C544-AA6A-6804577815DB}"/>
                </a:ext>
              </a:extLst>
            </p:cNvPr>
            <p:cNvSpPr/>
            <p:nvPr/>
          </p:nvSpPr>
          <p:spPr>
            <a:xfrm rot="10800000">
              <a:off x="9017623" y="4069019"/>
              <a:ext cx="1331386" cy="535380"/>
            </a:xfrm>
            <a:prstGeom prst="arc">
              <a:avLst>
                <a:gd name="adj1" fmla="val 11953108"/>
                <a:gd name="adj2" fmla="val 2057214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C7FBDFE-60A0-C04D-94C0-DDAC50ABD7E2}"/>
                </a:ext>
              </a:extLst>
            </p:cNvPr>
            <p:cNvSpPr/>
            <p:nvPr/>
          </p:nvSpPr>
          <p:spPr>
            <a:xfrm rot="10800000">
              <a:off x="8366476" y="4464076"/>
              <a:ext cx="382348" cy="364413"/>
            </a:xfrm>
            <a:prstGeom prst="arc">
              <a:avLst>
                <a:gd name="adj1" fmla="val 11391344"/>
                <a:gd name="adj2" fmla="val 473847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3AF5133-DCA7-B248-8625-7861E6F21DC3}"/>
                </a:ext>
              </a:extLst>
            </p:cNvPr>
            <p:cNvCxnSpPr/>
            <p:nvPr/>
          </p:nvCxnSpPr>
          <p:spPr>
            <a:xfrm flipH="1">
              <a:off x="9103210" y="2917296"/>
              <a:ext cx="1139256" cy="11383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88AB8727-B303-9749-8646-BA1CEF85B15A}"/>
              </a:ext>
            </a:extLst>
          </p:cNvPr>
          <p:cNvSpPr/>
          <p:nvPr/>
        </p:nvSpPr>
        <p:spPr>
          <a:xfrm>
            <a:off x="8472093" y="2288456"/>
            <a:ext cx="739400" cy="736732"/>
          </a:xfrm>
          <a:prstGeom prst="ellipse">
            <a:avLst/>
          </a:prstGeom>
          <a:solidFill>
            <a:srgbClr val="00B0F0"/>
          </a:solidFill>
          <a:ln w="31750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/>
              <a:t>JSON</a:t>
            </a:r>
          </a:p>
        </p:txBody>
      </p:sp>
    </p:spTree>
    <p:extLst>
      <p:ext uri="{BB962C8B-B14F-4D97-AF65-F5344CB8AC3E}">
        <p14:creationId xmlns:p14="http://schemas.microsoft.com/office/powerpoint/2010/main" val="41783240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Index Creation (Functions)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ls -hl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original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0.84s user 0.14s system 199%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0.488 total</a:t>
            </a:r>
          </a:p>
        </p:txBody>
      </p:sp>
    </p:spTree>
    <p:extLst>
      <p:ext uri="{BB962C8B-B14F-4D97-AF65-F5344CB8AC3E}">
        <p14:creationId xmlns:p14="http://schemas.microsoft.com/office/powerpoint/2010/main" val="39681870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Index Creation (Functions)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ls -hl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original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0.84s user 0.14s system 199%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0.488 total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alternate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2.18s user 0.37s system 223%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1.142 total</a:t>
            </a:r>
          </a:p>
        </p:txBody>
      </p:sp>
    </p:spTree>
    <p:extLst>
      <p:ext uri="{BB962C8B-B14F-4D97-AF65-F5344CB8AC3E}">
        <p14:creationId xmlns:p14="http://schemas.microsoft.com/office/powerpoint/2010/main" val="182936500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Index Creation (Tables)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ls -hl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original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0.84s user 0.14s system 199%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0.488 total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alternate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2.18s user 0.37s system 223%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1.142 total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tabular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0.73s user 0.08s system 134%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0.604 total</a:t>
            </a:r>
          </a:p>
        </p:txBody>
      </p:sp>
    </p:spTree>
    <p:extLst>
      <p:ext uri="{BB962C8B-B14F-4D97-AF65-F5344CB8AC3E}">
        <p14:creationId xmlns:p14="http://schemas.microsoft.com/office/powerpoint/2010/main" val="18534891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7BA9BE-BA9A-7440-A322-C7AE9E6116CC}"/>
              </a:ext>
            </a:extLst>
          </p:cNvPr>
          <p:cNvSpPr txBox="1"/>
          <p:nvPr/>
        </p:nvSpPr>
        <p:spPr>
          <a:xfrm>
            <a:off x="1740130" y="692696"/>
            <a:ext cx="8711744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/>
              <a:t>The problem with </a:t>
            </a:r>
            <a:r>
              <a:rPr lang="en-US" sz="4000" dirty="0">
                <a:solidFill>
                  <a:srgbClr val="FF0000"/>
                </a:solidFill>
              </a:rPr>
              <a:t>Finite State Machines</a:t>
            </a:r>
          </a:p>
          <a:p>
            <a:pPr algn="ctr"/>
            <a:r>
              <a:rPr lang="en-US" sz="4000" dirty="0"/>
              <a:t>is they are inherently </a:t>
            </a:r>
            <a:r>
              <a:rPr lang="en-US" sz="4000" b="1" dirty="0">
                <a:solidFill>
                  <a:srgbClr val="FF0000"/>
                </a:solidFill>
              </a:rPr>
              <a:t>Serial</a:t>
            </a:r>
          </a:p>
          <a:p>
            <a:pPr algn="ctr"/>
            <a:r>
              <a:rPr lang="en-US" sz="4000" dirty="0"/>
              <a:t>due to </a:t>
            </a:r>
            <a:r>
              <a:rPr lang="en-US" sz="4000" dirty="0">
                <a:solidFill>
                  <a:srgbClr val="FF0000"/>
                </a:solidFill>
              </a:rPr>
              <a:t>Data Dependency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Each step of the Finite State Machine</a:t>
            </a:r>
          </a:p>
          <a:p>
            <a:pPr algn="ctr"/>
            <a:r>
              <a:rPr lang="en-US" sz="4000" dirty="0"/>
              <a:t>relies on the </a:t>
            </a:r>
            <a:r>
              <a:rPr lang="en-US" sz="4000" dirty="0">
                <a:solidFill>
                  <a:srgbClr val="FF0000"/>
                </a:solidFill>
              </a:rPr>
              <a:t>current state </a:t>
            </a:r>
            <a:r>
              <a:rPr lang="en-US" sz="4000" dirty="0"/>
              <a:t>being </a:t>
            </a:r>
            <a:r>
              <a:rPr lang="en-US" sz="4000" dirty="0">
                <a:solidFill>
                  <a:srgbClr val="FF0000"/>
                </a:solidFill>
              </a:rPr>
              <a:t>known</a:t>
            </a:r>
            <a:r>
              <a:rPr lang="en-US" sz="4000" dirty="0"/>
              <a:t>,</a:t>
            </a:r>
          </a:p>
          <a:p>
            <a:pPr algn="ctr"/>
            <a:r>
              <a:rPr lang="en-US" sz="4000" dirty="0"/>
              <a:t>which can only be the case</a:t>
            </a:r>
          </a:p>
          <a:p>
            <a:pPr algn="ctr"/>
            <a:r>
              <a:rPr lang="en-US" sz="4000" dirty="0"/>
              <a:t>if all previous transitions have completed</a:t>
            </a:r>
          </a:p>
        </p:txBody>
      </p:sp>
    </p:spTree>
    <p:extLst>
      <p:ext uri="{BB962C8B-B14F-4D97-AF65-F5344CB8AC3E}">
        <p14:creationId xmlns:p14="http://schemas.microsoft.com/office/powerpoint/2010/main" val="336514313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7BA9BE-BA9A-7440-A322-C7AE9E6116CC}"/>
              </a:ext>
            </a:extLst>
          </p:cNvPr>
          <p:cNvSpPr txBox="1"/>
          <p:nvPr/>
        </p:nvSpPr>
        <p:spPr>
          <a:xfrm>
            <a:off x="721747" y="692696"/>
            <a:ext cx="10748520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00B050"/>
                </a:solidFill>
              </a:rPr>
              <a:t>Parallel Finite State Machines </a:t>
            </a:r>
            <a:r>
              <a:rPr lang="en-US" sz="4000" dirty="0"/>
              <a:t>differ in that</a:t>
            </a:r>
          </a:p>
          <a:p>
            <a:pPr algn="ctr"/>
            <a:r>
              <a:rPr lang="en-US" sz="4000" dirty="0"/>
              <a:t>each Parallel Transition finds the</a:t>
            </a:r>
          </a:p>
          <a:p>
            <a:pPr algn="ctr"/>
            <a:r>
              <a:rPr lang="en-US" sz="4000" dirty="0">
                <a:solidFill>
                  <a:srgbClr val="00B050"/>
                </a:solidFill>
              </a:rPr>
              <a:t>all possible next states</a:t>
            </a:r>
          </a:p>
          <a:p>
            <a:pPr algn="ctr"/>
            <a:r>
              <a:rPr lang="en-US" sz="4000" dirty="0"/>
              <a:t>from </a:t>
            </a:r>
            <a:r>
              <a:rPr lang="en-US" sz="4000" dirty="0">
                <a:solidFill>
                  <a:srgbClr val="00B050"/>
                </a:solidFill>
              </a:rPr>
              <a:t>all possible initial states</a:t>
            </a:r>
          </a:p>
          <a:p>
            <a:pPr algn="ctr"/>
            <a:endParaRPr lang="en-US" sz="4000" u="sng" dirty="0"/>
          </a:p>
          <a:p>
            <a:pPr algn="ctr"/>
            <a:r>
              <a:rPr lang="en-US" sz="4000" dirty="0"/>
              <a:t>There is </a:t>
            </a:r>
            <a:r>
              <a:rPr lang="en-US" sz="4000" dirty="0">
                <a:solidFill>
                  <a:srgbClr val="00B050"/>
                </a:solidFill>
              </a:rPr>
              <a:t>no current state</a:t>
            </a:r>
          </a:p>
          <a:p>
            <a:pPr algn="ctr"/>
            <a:r>
              <a:rPr lang="en-US" sz="4000" dirty="0"/>
              <a:t>Parallel Transitions can be </a:t>
            </a:r>
            <a:r>
              <a:rPr lang="en-US" sz="4000" dirty="0">
                <a:solidFill>
                  <a:srgbClr val="00B050"/>
                </a:solidFill>
              </a:rPr>
              <a:t>composed</a:t>
            </a:r>
          </a:p>
          <a:p>
            <a:pPr algn="ctr"/>
            <a:r>
              <a:rPr lang="en-US" sz="4000" dirty="0"/>
              <a:t>without all prior transitions having been computed</a:t>
            </a:r>
          </a:p>
        </p:txBody>
      </p:sp>
    </p:spTree>
    <p:extLst>
      <p:ext uri="{BB962C8B-B14F-4D97-AF65-F5344CB8AC3E}">
        <p14:creationId xmlns:p14="http://schemas.microsoft.com/office/powerpoint/2010/main" val="8757766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1" y="1260000"/>
            <a:ext cx="2729050" cy="2636909"/>
            <a:chOff x="8300788" y="1860517"/>
            <a:chExt cx="3355867" cy="324423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376282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376282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636909"/>
            <a:chOff x="8300788" y="1860517"/>
            <a:chExt cx="3098802" cy="3244230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978950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1" y="1260000"/>
            <a:ext cx="2729050" cy="2636909"/>
            <a:chOff x="8300788" y="1860517"/>
            <a:chExt cx="3355867" cy="324423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376282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376282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636909"/>
            <a:chOff x="8300788" y="1860517"/>
            <a:chExt cx="3098802" cy="3244230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E87AC4B-F4B0-284F-91F3-174B0D9FAD51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22F314C-1E35-AD46-9397-B68689E78822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D482FB5-BB68-A74A-BBFA-883A6B9985C1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7A86D8A-7C9C-2F4C-86F0-FAF0D32023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AD45A68-EDEB-F84A-984C-30DA8D4F994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7761C5-6782-714E-8EB1-01B0445F6B64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29DC66-1108-F944-BDCE-A11C332E6530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47580D6-0DB1-8E4A-9AD6-5EDED94E390B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DA9327C-D808-9346-AEA4-2BAA4637A7D5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4C4442-33B2-004D-94C3-1D54C643D740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254C890-F0BA-6743-81AA-8DDD693403D6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00FD9B0-D973-1C4B-A4FE-93E1E49576BC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06F18A8-D524-9E47-8D8B-BBF8D028425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2D0AF23-4B31-DC47-8FC9-422BBF8E3CBA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7111D3C-99BC-E34F-B38E-09EFAC09B83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CDEE6516-A3D7-D64E-A01C-C95DAB210186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01" name="Arc 200">
                <a:extLst>
                  <a:ext uri="{FF2B5EF4-FFF2-40B4-BE49-F238E27FC236}">
                    <a16:creationId xmlns:a16="http://schemas.microsoft.com/office/drawing/2014/main" id="{4A38CFC6-DCBE-9C49-A913-435335F2A2B3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2" name="Arc 201">
                <a:extLst>
                  <a:ext uri="{FF2B5EF4-FFF2-40B4-BE49-F238E27FC236}">
                    <a16:creationId xmlns:a16="http://schemas.microsoft.com/office/drawing/2014/main" id="{34FF3EFC-D5BB-AB4D-991F-6033E4F3404A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3" name="Arc 202">
                <a:extLst>
                  <a:ext uri="{FF2B5EF4-FFF2-40B4-BE49-F238E27FC236}">
                    <a16:creationId xmlns:a16="http://schemas.microsoft.com/office/drawing/2014/main" id="{C427C095-DE56-014C-B294-CFF9AC36A6B5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Arc 203">
                <a:extLst>
                  <a:ext uri="{FF2B5EF4-FFF2-40B4-BE49-F238E27FC236}">
                    <a16:creationId xmlns:a16="http://schemas.microsoft.com/office/drawing/2014/main" id="{AD67A222-9B87-5D42-9F67-C7DFCFDC36C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5" name="Arc 204">
                <a:extLst>
                  <a:ext uri="{FF2B5EF4-FFF2-40B4-BE49-F238E27FC236}">
                    <a16:creationId xmlns:a16="http://schemas.microsoft.com/office/drawing/2014/main" id="{911800C7-0A82-F64E-86E6-28262474D9D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6" name="Arc 205">
                <a:extLst>
                  <a:ext uri="{FF2B5EF4-FFF2-40B4-BE49-F238E27FC236}">
                    <a16:creationId xmlns:a16="http://schemas.microsoft.com/office/drawing/2014/main" id="{126D572F-DFBB-8E4D-BED7-E44B6FD2FFC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Arc 206">
                <a:extLst>
                  <a:ext uri="{FF2B5EF4-FFF2-40B4-BE49-F238E27FC236}">
                    <a16:creationId xmlns:a16="http://schemas.microsoft.com/office/drawing/2014/main" id="{2811B4F9-8A95-0E4D-8288-14CA1CFB42DD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Arc 207">
                <a:extLst>
                  <a:ext uri="{FF2B5EF4-FFF2-40B4-BE49-F238E27FC236}">
                    <a16:creationId xmlns:a16="http://schemas.microsoft.com/office/drawing/2014/main" id="{218099D3-16CE-D849-9B3B-FBCC274BAFE4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9" name="Arc 208">
                <a:extLst>
                  <a:ext uri="{FF2B5EF4-FFF2-40B4-BE49-F238E27FC236}">
                    <a16:creationId xmlns:a16="http://schemas.microsoft.com/office/drawing/2014/main" id="{A472E3B8-A825-8343-B1E6-582845FDF928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0804A14-92AA-4C4C-BF21-4B663DA4561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56EEDC1-F4F2-7845-AC5C-64103DC764A3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</p:spTree>
    <p:extLst>
      <p:ext uri="{BB962C8B-B14F-4D97-AF65-F5344CB8AC3E}">
        <p14:creationId xmlns:p14="http://schemas.microsoft.com/office/powerpoint/2010/main" val="32689194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636909"/>
            <a:chOff x="8300788" y="1860517"/>
            <a:chExt cx="3098802" cy="3244230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E87AC4B-F4B0-284F-91F3-174B0D9FAD51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22F314C-1E35-AD46-9397-B68689E78822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D482FB5-BB68-A74A-BBFA-883A6B9985C1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7A86D8A-7C9C-2F4C-86F0-FAF0D32023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AD45A68-EDEB-F84A-984C-30DA8D4F994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7761C5-6782-714E-8EB1-01B0445F6B64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29DC66-1108-F944-BDCE-A11C332E6530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47580D6-0DB1-8E4A-9AD6-5EDED94E390B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DA9327C-D808-9346-AEA4-2BAA4637A7D5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4C4442-33B2-004D-94C3-1D54C643D740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254C890-F0BA-6743-81AA-8DDD693403D6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00FD9B0-D973-1C4B-A4FE-93E1E49576BC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06F18A8-D524-9E47-8D8B-BBF8D028425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2D0AF23-4B31-DC47-8FC9-422BBF8E3CBA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7111D3C-99BC-E34F-B38E-09EFAC09B83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CDEE6516-A3D7-D64E-A01C-C95DAB210186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01" name="Arc 200">
                <a:extLst>
                  <a:ext uri="{FF2B5EF4-FFF2-40B4-BE49-F238E27FC236}">
                    <a16:creationId xmlns:a16="http://schemas.microsoft.com/office/drawing/2014/main" id="{4A38CFC6-DCBE-9C49-A913-435335F2A2B3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2" name="Arc 201">
                <a:extLst>
                  <a:ext uri="{FF2B5EF4-FFF2-40B4-BE49-F238E27FC236}">
                    <a16:creationId xmlns:a16="http://schemas.microsoft.com/office/drawing/2014/main" id="{34FF3EFC-D5BB-AB4D-991F-6033E4F3404A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3" name="Arc 202">
                <a:extLst>
                  <a:ext uri="{FF2B5EF4-FFF2-40B4-BE49-F238E27FC236}">
                    <a16:creationId xmlns:a16="http://schemas.microsoft.com/office/drawing/2014/main" id="{C427C095-DE56-014C-B294-CFF9AC36A6B5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Arc 203">
                <a:extLst>
                  <a:ext uri="{FF2B5EF4-FFF2-40B4-BE49-F238E27FC236}">
                    <a16:creationId xmlns:a16="http://schemas.microsoft.com/office/drawing/2014/main" id="{AD67A222-9B87-5D42-9F67-C7DFCFDC36C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5" name="Arc 204">
                <a:extLst>
                  <a:ext uri="{FF2B5EF4-FFF2-40B4-BE49-F238E27FC236}">
                    <a16:creationId xmlns:a16="http://schemas.microsoft.com/office/drawing/2014/main" id="{911800C7-0A82-F64E-86E6-28262474D9D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6" name="Arc 205">
                <a:extLst>
                  <a:ext uri="{FF2B5EF4-FFF2-40B4-BE49-F238E27FC236}">
                    <a16:creationId xmlns:a16="http://schemas.microsoft.com/office/drawing/2014/main" id="{126D572F-DFBB-8E4D-BED7-E44B6FD2FFC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Arc 206">
                <a:extLst>
                  <a:ext uri="{FF2B5EF4-FFF2-40B4-BE49-F238E27FC236}">
                    <a16:creationId xmlns:a16="http://schemas.microsoft.com/office/drawing/2014/main" id="{2811B4F9-8A95-0E4D-8288-14CA1CFB42DD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Arc 207">
                <a:extLst>
                  <a:ext uri="{FF2B5EF4-FFF2-40B4-BE49-F238E27FC236}">
                    <a16:creationId xmlns:a16="http://schemas.microsoft.com/office/drawing/2014/main" id="{218099D3-16CE-D849-9B3B-FBCC274BAFE4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9" name="Arc 208">
                <a:extLst>
                  <a:ext uri="{FF2B5EF4-FFF2-40B4-BE49-F238E27FC236}">
                    <a16:creationId xmlns:a16="http://schemas.microsoft.com/office/drawing/2014/main" id="{A472E3B8-A825-8343-B1E6-582845FDF928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0804A14-92AA-4C4C-BF21-4B663DA4561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604495-C4B5-DB4A-860E-1A6E7F765F0A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7E3D35C6-CE61-8F41-9D4F-89137F663523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9A3924F-D445-A241-BC2F-0D957876CD2B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2323507-0179-8844-8A19-6BD524C934A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A22952CB-6DE8-1B48-80D1-B5E6C59D4CEE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15569A78-8CE8-9040-955D-E4726F33CC8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6CB94B7-33C1-744E-B413-8470398BAAFD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AEA414B-E700-0B4B-8CC4-6EF66243732E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3040670-BAFE-C948-9816-F6BEBED1F0AD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1A43141-EEE0-D94E-80C1-B7670593C8DF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6C42929-2E06-AB4C-8847-059AC7365F26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22408AF-AD6E-F640-8ED9-5E770B546DAF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C1BBA93F-A927-084C-869E-0F3B0C8A048C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2E1479-4561-834D-995D-26CA8337C327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AAEC4DA-9617-BB4A-B5EC-07DA8B962E32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8309C7F-B30A-CB40-9507-F86A718EB2F5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C2E4FA69-07ED-974E-B8DF-CB1D48AC6EAF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802A4E44-6B2E-774C-98EC-F994A6E92731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465B048C-9967-224F-9C8E-9DC272BDA2DF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428CBF51-D5D3-2748-AFCB-C7F62320DD02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2703CD36-00AB-514C-8902-A69B08B0CF7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B5C7C45F-9A12-1940-9048-F2A4A33BDCFC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2ADA56C3-78B1-C441-8EB6-226A272476B8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1724F248-146A-D44D-9255-EABB0ACE2140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2A889CE8-DFB5-9541-9023-DC966AEB637D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E37E526E-2C34-DF4F-8F02-FB1D10777526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1" name="TextBox 210">
            <a:extLst>
              <a:ext uri="{FF2B5EF4-FFF2-40B4-BE49-F238E27FC236}">
                <a16:creationId xmlns:a16="http://schemas.microsoft.com/office/drawing/2014/main" id="{1F647140-2CCB-E94F-A2EF-0C2539B71E2C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7EB882-A555-3D44-A64B-C2304E78F783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917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636909"/>
            <a:chOff x="8300788" y="1860517"/>
            <a:chExt cx="3098802" cy="3244230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635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E87AC4B-F4B0-284F-91F3-174B0D9FAD51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22F314C-1E35-AD46-9397-B68689E78822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D482FB5-BB68-A74A-BBFA-883A6B9985C1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7A86D8A-7C9C-2F4C-86F0-FAF0D32023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AD45A68-EDEB-F84A-984C-30DA8D4F994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7761C5-6782-714E-8EB1-01B0445F6B64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29DC66-1108-F944-BDCE-A11C332E6530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47580D6-0DB1-8E4A-9AD6-5EDED94E390B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DA9327C-D808-9346-AEA4-2BAA4637A7D5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4C4442-33B2-004D-94C3-1D54C643D740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254C890-F0BA-6743-81AA-8DDD693403D6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00FD9B0-D973-1C4B-A4FE-93E1E49576BC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06F18A8-D524-9E47-8D8B-BBF8D028425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2D0AF23-4B31-DC47-8FC9-422BBF8E3CBA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7111D3C-99BC-E34F-B38E-09EFAC09B83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CDEE6516-A3D7-D64E-A01C-C95DAB210186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01" name="Arc 200">
                <a:extLst>
                  <a:ext uri="{FF2B5EF4-FFF2-40B4-BE49-F238E27FC236}">
                    <a16:creationId xmlns:a16="http://schemas.microsoft.com/office/drawing/2014/main" id="{4A38CFC6-DCBE-9C49-A913-435335F2A2B3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2" name="Arc 201">
                <a:extLst>
                  <a:ext uri="{FF2B5EF4-FFF2-40B4-BE49-F238E27FC236}">
                    <a16:creationId xmlns:a16="http://schemas.microsoft.com/office/drawing/2014/main" id="{34FF3EFC-D5BB-AB4D-991F-6033E4F3404A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3" name="Arc 202">
                <a:extLst>
                  <a:ext uri="{FF2B5EF4-FFF2-40B4-BE49-F238E27FC236}">
                    <a16:creationId xmlns:a16="http://schemas.microsoft.com/office/drawing/2014/main" id="{C427C095-DE56-014C-B294-CFF9AC36A6B5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Arc 203">
                <a:extLst>
                  <a:ext uri="{FF2B5EF4-FFF2-40B4-BE49-F238E27FC236}">
                    <a16:creationId xmlns:a16="http://schemas.microsoft.com/office/drawing/2014/main" id="{AD67A222-9B87-5D42-9F67-C7DFCFDC36C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5" name="Arc 204">
                <a:extLst>
                  <a:ext uri="{FF2B5EF4-FFF2-40B4-BE49-F238E27FC236}">
                    <a16:creationId xmlns:a16="http://schemas.microsoft.com/office/drawing/2014/main" id="{911800C7-0A82-F64E-86E6-28262474D9D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6" name="Arc 205">
                <a:extLst>
                  <a:ext uri="{FF2B5EF4-FFF2-40B4-BE49-F238E27FC236}">
                    <a16:creationId xmlns:a16="http://schemas.microsoft.com/office/drawing/2014/main" id="{126D572F-DFBB-8E4D-BED7-E44B6FD2FFC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Arc 206">
                <a:extLst>
                  <a:ext uri="{FF2B5EF4-FFF2-40B4-BE49-F238E27FC236}">
                    <a16:creationId xmlns:a16="http://schemas.microsoft.com/office/drawing/2014/main" id="{2811B4F9-8A95-0E4D-8288-14CA1CFB42DD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Arc 207">
                <a:extLst>
                  <a:ext uri="{FF2B5EF4-FFF2-40B4-BE49-F238E27FC236}">
                    <a16:creationId xmlns:a16="http://schemas.microsoft.com/office/drawing/2014/main" id="{218099D3-16CE-D849-9B3B-FBCC274BAFE4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9" name="Arc 208">
                <a:extLst>
                  <a:ext uri="{FF2B5EF4-FFF2-40B4-BE49-F238E27FC236}">
                    <a16:creationId xmlns:a16="http://schemas.microsoft.com/office/drawing/2014/main" id="{A472E3B8-A825-8343-B1E6-582845FDF928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0804A14-92AA-4C4C-BF21-4B663DA4561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604495-C4B5-DB4A-860E-1A6E7F765F0A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7E3D35C6-CE61-8F41-9D4F-89137F663523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9A3924F-D445-A241-BC2F-0D957876CD2B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2323507-0179-8844-8A19-6BD524C934A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A22952CB-6DE8-1B48-80D1-B5E6C59D4CEE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15569A78-8CE8-9040-955D-E4726F33CC8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6CB94B7-33C1-744E-B413-8470398BAAFD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AEA414B-E700-0B4B-8CC4-6EF66243732E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3040670-BAFE-C948-9816-F6BEBED1F0AD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1A43141-EEE0-D94E-80C1-B7670593C8DF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6C42929-2E06-AB4C-8847-059AC7365F26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22408AF-AD6E-F640-8ED9-5E770B546DAF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C1BBA93F-A927-084C-869E-0F3B0C8A048C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2E1479-4561-834D-995D-26CA8337C327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AAEC4DA-9617-BB4A-B5EC-07DA8B962E32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8309C7F-B30A-CB40-9507-F86A718EB2F5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C2E4FA69-07ED-974E-B8DF-CB1D48AC6EAF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802A4E44-6B2E-774C-98EC-F994A6E92731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465B048C-9967-224F-9C8E-9DC272BDA2DF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428CBF51-D5D3-2748-AFCB-C7F62320DD02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2703CD36-00AB-514C-8902-A69B08B0CF7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B5C7C45F-9A12-1940-9048-F2A4A33BDCFC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2ADA56C3-78B1-C441-8EB6-226A272476B8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1724F248-146A-D44D-9255-EABB0ACE2140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2A889CE8-DFB5-9541-9023-DC966AEB637D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E37E526E-2C34-DF4F-8F02-FB1D10777526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789079B-16A6-6143-8312-9D3A6F5E7661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09126C2-D251-2246-A3FB-AF9954566C13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C7FB29B1-0203-884B-8026-443663F3370D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1A8EBF3-2183-984E-815B-A3C6939B388B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23FC5B9B-8756-FB4E-A4AE-AEA04B14D756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AC4F5CDE-1FA2-6F46-8942-B485CC666FFC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BF827A4-5EF4-F94A-85A7-7E28EDBB942B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086A38B6-5703-644D-8493-E2B541C6A8D3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F508088-0803-2548-8C08-2368F19A0641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1FD47564-4128-B84C-9873-25315D8ED321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58EDA1F5-CABF-CE48-9AF9-3AFF45A1043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3D51CB7-6F7A-8E47-BD1D-B591AB3BA535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D461F41E-EB88-A447-B766-38FE247D1F29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3601105-B844-234E-A051-FE0F1264A5FE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840A2982-A7C4-914A-A64C-25E1F4F6F47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E7F1B860-4D59-B44C-99AC-E72CAE45EF1D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27" name="Arc 226">
                <a:extLst>
                  <a:ext uri="{FF2B5EF4-FFF2-40B4-BE49-F238E27FC236}">
                    <a16:creationId xmlns:a16="http://schemas.microsoft.com/office/drawing/2014/main" id="{4F277909-2C01-CE4A-9D47-7121D4DFC7D4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8" name="Arc 227">
                <a:extLst>
                  <a:ext uri="{FF2B5EF4-FFF2-40B4-BE49-F238E27FC236}">
                    <a16:creationId xmlns:a16="http://schemas.microsoft.com/office/drawing/2014/main" id="{E7FED9DA-45A1-D14D-8100-89E248B001D9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9" name="Arc 228">
                <a:extLst>
                  <a:ext uri="{FF2B5EF4-FFF2-40B4-BE49-F238E27FC236}">
                    <a16:creationId xmlns:a16="http://schemas.microsoft.com/office/drawing/2014/main" id="{3F4A9E77-0AEF-EF42-B8C4-8776729087FD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0" name="Arc 229">
                <a:extLst>
                  <a:ext uri="{FF2B5EF4-FFF2-40B4-BE49-F238E27FC236}">
                    <a16:creationId xmlns:a16="http://schemas.microsoft.com/office/drawing/2014/main" id="{22F74BFD-6F07-CC49-9F8D-771B6100E094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1" name="Arc 230">
                <a:extLst>
                  <a:ext uri="{FF2B5EF4-FFF2-40B4-BE49-F238E27FC236}">
                    <a16:creationId xmlns:a16="http://schemas.microsoft.com/office/drawing/2014/main" id="{E2E838A5-9622-2247-B6BE-2C729664790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2" name="Arc 231">
                <a:extLst>
                  <a:ext uri="{FF2B5EF4-FFF2-40B4-BE49-F238E27FC236}">
                    <a16:creationId xmlns:a16="http://schemas.microsoft.com/office/drawing/2014/main" id="{9F6A910E-FC88-1544-AA68-DFC40B584EB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Arc 232">
                <a:extLst>
                  <a:ext uri="{FF2B5EF4-FFF2-40B4-BE49-F238E27FC236}">
                    <a16:creationId xmlns:a16="http://schemas.microsoft.com/office/drawing/2014/main" id="{0204A176-D0A8-4041-8791-2A13F5A0C25C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Arc 233">
                <a:extLst>
                  <a:ext uri="{FF2B5EF4-FFF2-40B4-BE49-F238E27FC236}">
                    <a16:creationId xmlns:a16="http://schemas.microsoft.com/office/drawing/2014/main" id="{0923683F-087F-344C-B127-87C6F5983AC1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5" name="Arc 234">
                <a:extLst>
                  <a:ext uri="{FF2B5EF4-FFF2-40B4-BE49-F238E27FC236}">
                    <a16:creationId xmlns:a16="http://schemas.microsoft.com/office/drawing/2014/main" id="{98DA6D46-D49F-254E-AC52-89A0A86723EF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5F391DD2-D56E-D740-8C34-5A4A0AD0F1C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BCC5AF76-E08F-C84C-B34C-394AA012D3A3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58E77AD-8936-A744-9527-0D5C3C7D8612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8E32A3-EA47-314B-A04E-2F1253B5E6E8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63163987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E87AC4B-F4B0-284F-91F3-174B0D9FAD51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F22F314C-1E35-AD46-9397-B68689E78822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D482FB5-BB68-A74A-BBFA-883A6B9985C1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B7A86D8A-7C9C-2F4C-86F0-FAF0D32023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FAD45A68-EDEB-F84A-984C-30DA8D4F994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7761C5-6782-714E-8EB1-01B0445F6B64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429DC66-1108-F944-BDCE-A11C332E6530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47580D6-0DB1-8E4A-9AD6-5EDED94E390B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DA9327C-D808-9346-AEA4-2BAA4637A7D5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04C4442-33B2-004D-94C3-1D54C643D740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9254C890-F0BA-6743-81AA-8DDD693403D6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00FD9B0-D973-1C4B-A4FE-93E1E49576BC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06F18A8-D524-9E47-8D8B-BBF8D028425A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2D0AF23-4B31-DC47-8FC9-422BBF8E3CBA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7111D3C-99BC-E34F-B38E-09EFAC09B83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CDEE6516-A3D7-D64E-A01C-C95DAB210186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01" name="Arc 200">
                <a:extLst>
                  <a:ext uri="{FF2B5EF4-FFF2-40B4-BE49-F238E27FC236}">
                    <a16:creationId xmlns:a16="http://schemas.microsoft.com/office/drawing/2014/main" id="{4A38CFC6-DCBE-9C49-A913-435335F2A2B3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2" name="Arc 201">
                <a:extLst>
                  <a:ext uri="{FF2B5EF4-FFF2-40B4-BE49-F238E27FC236}">
                    <a16:creationId xmlns:a16="http://schemas.microsoft.com/office/drawing/2014/main" id="{34FF3EFC-D5BB-AB4D-991F-6033E4F3404A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3" name="Arc 202">
                <a:extLst>
                  <a:ext uri="{FF2B5EF4-FFF2-40B4-BE49-F238E27FC236}">
                    <a16:creationId xmlns:a16="http://schemas.microsoft.com/office/drawing/2014/main" id="{C427C095-DE56-014C-B294-CFF9AC36A6B5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4" name="Arc 203">
                <a:extLst>
                  <a:ext uri="{FF2B5EF4-FFF2-40B4-BE49-F238E27FC236}">
                    <a16:creationId xmlns:a16="http://schemas.microsoft.com/office/drawing/2014/main" id="{AD67A222-9B87-5D42-9F67-C7DFCFDC36C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5" name="Arc 204">
                <a:extLst>
                  <a:ext uri="{FF2B5EF4-FFF2-40B4-BE49-F238E27FC236}">
                    <a16:creationId xmlns:a16="http://schemas.microsoft.com/office/drawing/2014/main" id="{911800C7-0A82-F64E-86E6-28262474D9D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6" name="Arc 205">
                <a:extLst>
                  <a:ext uri="{FF2B5EF4-FFF2-40B4-BE49-F238E27FC236}">
                    <a16:creationId xmlns:a16="http://schemas.microsoft.com/office/drawing/2014/main" id="{126D572F-DFBB-8E4D-BED7-E44B6FD2FFC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Arc 206">
                <a:extLst>
                  <a:ext uri="{FF2B5EF4-FFF2-40B4-BE49-F238E27FC236}">
                    <a16:creationId xmlns:a16="http://schemas.microsoft.com/office/drawing/2014/main" id="{2811B4F9-8A95-0E4D-8288-14CA1CFB42DD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Arc 207">
                <a:extLst>
                  <a:ext uri="{FF2B5EF4-FFF2-40B4-BE49-F238E27FC236}">
                    <a16:creationId xmlns:a16="http://schemas.microsoft.com/office/drawing/2014/main" id="{218099D3-16CE-D849-9B3B-FBCC274BAFE4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09" name="Arc 208">
                <a:extLst>
                  <a:ext uri="{FF2B5EF4-FFF2-40B4-BE49-F238E27FC236}">
                    <a16:creationId xmlns:a16="http://schemas.microsoft.com/office/drawing/2014/main" id="{A472E3B8-A825-8343-B1E6-582845FDF928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C0804A14-92AA-4C4C-BF21-4B663DA4561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604495-C4B5-DB4A-860E-1A6E7F765F0A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7E3D35C6-CE61-8F41-9D4F-89137F663523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99A3924F-D445-A241-BC2F-0D957876CD2B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2323507-0179-8844-8A19-6BD524C934A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A22952CB-6DE8-1B48-80D1-B5E6C59D4CEE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15569A78-8CE8-9040-955D-E4726F33CC8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26CB94B7-33C1-744E-B413-8470398BAAFD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7AEA414B-E700-0B4B-8CC4-6EF66243732E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3040670-BAFE-C948-9816-F6BEBED1F0AD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31A43141-EEE0-D94E-80C1-B7670593C8DF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A6C42929-2E06-AB4C-8847-059AC7365F26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22408AF-AD6E-F640-8ED9-5E770B546DAF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C1BBA93F-A927-084C-869E-0F3B0C8A048C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F2E1479-4561-834D-995D-26CA8337C327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AAEC4DA-9617-BB4A-B5EC-07DA8B962E32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8309C7F-B30A-CB40-9507-F86A718EB2F5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C2E4FA69-07ED-974E-B8DF-CB1D48AC6EAF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802A4E44-6B2E-774C-98EC-F994A6E92731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465B048C-9967-224F-9C8E-9DC272BDA2DF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428CBF51-D5D3-2748-AFCB-C7F62320DD02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2703CD36-00AB-514C-8902-A69B08B0CF7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B5C7C45F-9A12-1940-9048-F2A4A33BDCFC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2ADA56C3-78B1-C441-8EB6-226A272476B8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1724F248-146A-D44D-9255-EABB0ACE2140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2A889CE8-DFB5-9541-9023-DC966AEB637D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E37E526E-2C34-DF4F-8F02-FB1D10777526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789079B-16A6-6143-8312-9D3A6F5E7661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909126C2-D251-2246-A3FB-AF9954566C13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C7FB29B1-0203-884B-8026-443663F3370D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1A8EBF3-2183-984E-815B-A3C6939B388B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23FC5B9B-8756-FB4E-A4AE-AEA04B14D756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AC4F5CDE-1FA2-6F46-8942-B485CC666FFC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DBF827A4-5EF4-F94A-85A7-7E28EDBB942B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086A38B6-5703-644D-8493-E2B541C6A8D3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F508088-0803-2548-8C08-2368F19A0641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1FD47564-4128-B84C-9873-25315D8ED321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58EDA1F5-CABF-CE48-9AF9-3AFF45A1043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3D51CB7-6F7A-8E47-BD1D-B591AB3BA535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D461F41E-EB88-A447-B766-38FE247D1F29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3601105-B844-234E-A051-FE0F1264A5FE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840A2982-A7C4-914A-A64C-25E1F4F6F47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E7F1B860-4D59-B44C-99AC-E72CAE45EF1D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27" name="Arc 226">
                <a:extLst>
                  <a:ext uri="{FF2B5EF4-FFF2-40B4-BE49-F238E27FC236}">
                    <a16:creationId xmlns:a16="http://schemas.microsoft.com/office/drawing/2014/main" id="{4F277909-2C01-CE4A-9D47-7121D4DFC7D4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8" name="Arc 227">
                <a:extLst>
                  <a:ext uri="{FF2B5EF4-FFF2-40B4-BE49-F238E27FC236}">
                    <a16:creationId xmlns:a16="http://schemas.microsoft.com/office/drawing/2014/main" id="{E7FED9DA-45A1-D14D-8100-89E248B001D9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29" name="Arc 228">
                <a:extLst>
                  <a:ext uri="{FF2B5EF4-FFF2-40B4-BE49-F238E27FC236}">
                    <a16:creationId xmlns:a16="http://schemas.microsoft.com/office/drawing/2014/main" id="{3F4A9E77-0AEF-EF42-B8C4-8776729087FD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0" name="Arc 229">
                <a:extLst>
                  <a:ext uri="{FF2B5EF4-FFF2-40B4-BE49-F238E27FC236}">
                    <a16:creationId xmlns:a16="http://schemas.microsoft.com/office/drawing/2014/main" id="{22F74BFD-6F07-CC49-9F8D-771B6100E094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1" name="Arc 230">
                <a:extLst>
                  <a:ext uri="{FF2B5EF4-FFF2-40B4-BE49-F238E27FC236}">
                    <a16:creationId xmlns:a16="http://schemas.microsoft.com/office/drawing/2014/main" id="{E2E838A5-9622-2247-B6BE-2C729664790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2" name="Arc 231">
                <a:extLst>
                  <a:ext uri="{FF2B5EF4-FFF2-40B4-BE49-F238E27FC236}">
                    <a16:creationId xmlns:a16="http://schemas.microsoft.com/office/drawing/2014/main" id="{9F6A910E-FC88-1544-AA68-DFC40B584EB9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3" name="Arc 232">
                <a:extLst>
                  <a:ext uri="{FF2B5EF4-FFF2-40B4-BE49-F238E27FC236}">
                    <a16:creationId xmlns:a16="http://schemas.microsoft.com/office/drawing/2014/main" id="{0204A176-D0A8-4041-8791-2A13F5A0C25C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4" name="Arc 233">
                <a:extLst>
                  <a:ext uri="{FF2B5EF4-FFF2-40B4-BE49-F238E27FC236}">
                    <a16:creationId xmlns:a16="http://schemas.microsoft.com/office/drawing/2014/main" id="{0923683F-087F-344C-B127-87C6F5983AC1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5" name="Arc 234">
                <a:extLst>
                  <a:ext uri="{FF2B5EF4-FFF2-40B4-BE49-F238E27FC236}">
                    <a16:creationId xmlns:a16="http://schemas.microsoft.com/office/drawing/2014/main" id="{98DA6D46-D49F-254E-AC52-89A0A86723EF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5F391DD2-D56E-D740-8C34-5A4A0AD0F1C2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D54BC851-B10C-FB43-A95B-9EA3270BFF3D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AFFDDC75-CF77-1C49-863A-21041BFFDB98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9FB00422-03EE-D84B-AA7E-552E4BA663B5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2B994965-8F35-8645-934C-429C1D7E17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EFCF248-4A7F-9145-BCE4-E1AADE8A8502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40A2CA38-9589-C644-9517-3F59BA2367C6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370D9ED-F1B9-AC40-9666-8828D8F81DF0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841CCD8-B061-F747-B478-4B750E2DC3BE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2449DC3A-A2DF-0F4E-88D5-E1C846C34558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838AD00-CEC3-6146-9649-3172D58D737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C720B811-A93A-EB4B-B694-E805860EC79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59A87AE-30BA-EF45-A4EA-769BD7C12BDF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708D6863-8D92-3249-AD17-F514C8E3015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777EDF4-EF8E-434E-A9A2-D79BC98F91A3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A9FD9F0-5BEB-D643-9BD0-8F0BAD4B1B3F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0C7F85AA-E029-FC45-B5AC-F300EECF6CA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41FFCCF-9CE1-C448-81B1-8D6DB9871B54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F206FBDF-0862-7B4A-B779-FCCF18CD4D5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261501B9-20BA-7A40-B84D-F29B705345A7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58D2DB7D-573D-F743-84A5-7C4786AD299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EB2C6C1D-781F-6945-BE7D-F791B6914A39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1B5F4C1B-0DCB-3D41-88F0-0D19D488E04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5AB08BBF-D5BD-904B-911F-E1EA97652B58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8944445A-3C92-DF43-85BE-B93835CB32FB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172D9DF8-641A-A249-B3F3-9863CA00FE86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B8902E99-3B21-0C42-ABE2-4303029504EC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1099348C-B128-204C-9C36-B78FDF0ABAB6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4ADACEAB-BA8F-8648-9408-09CD2539FEB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6FA46AB8-3C45-3E47-822D-EE0098DCAC50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81EA7-D0B6-B240-82A4-B90EAFB41ACA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41768417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72DC-2601-854D-ABF5-81C43D38DE0A}"/>
              </a:ext>
            </a:extLst>
          </p:cNvPr>
          <p:cNvSpPr txBox="1"/>
          <p:nvPr/>
        </p:nvSpPr>
        <p:spPr>
          <a:xfrm>
            <a:off x="2961714" y="5939553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05060-C3F3-3745-86ED-83933A58DB03}"/>
              </a:ext>
            </a:extLst>
          </p:cNvPr>
          <p:cNvSpPr txBox="1"/>
          <p:nvPr/>
        </p:nvSpPr>
        <p:spPr>
          <a:xfrm>
            <a:off x="2884477" y="52999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58710-995E-1B45-9219-25A191CE4DED}"/>
              </a:ext>
            </a:extLst>
          </p:cNvPr>
          <p:cNvSpPr txBox="1"/>
          <p:nvPr/>
        </p:nvSpPr>
        <p:spPr>
          <a:xfrm>
            <a:off x="2785410" y="4653136"/>
            <a:ext cx="83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Escape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0ABD3-90EE-5B48-BC65-E0BD31BD9A86}"/>
              </a:ext>
            </a:extLst>
          </p:cNvPr>
          <p:cNvSpPr txBox="1"/>
          <p:nvPr/>
        </p:nvSpPr>
        <p:spPr>
          <a:xfrm>
            <a:off x="2924845" y="407707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Value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C8F9B74F-CFC8-3649-9943-59D4D16F3722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B07C8D-4390-0A49-B180-4DF6B0CD8FF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F51C3E-4070-CA44-978A-95A6822F06EB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812CE4-A17D-3D49-A4BE-62B3663DC9E2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A79942-9F7E-C04E-B62F-8C9E6F2D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5767" y="4079863"/>
            <a:ext cx="4804020" cy="223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575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72DC-2601-854D-ABF5-81C43D38DE0A}"/>
              </a:ext>
            </a:extLst>
          </p:cNvPr>
          <p:cNvSpPr txBox="1"/>
          <p:nvPr/>
        </p:nvSpPr>
        <p:spPr>
          <a:xfrm>
            <a:off x="2961714" y="5939553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05060-C3F3-3745-86ED-83933A58DB03}"/>
              </a:ext>
            </a:extLst>
          </p:cNvPr>
          <p:cNvSpPr txBox="1"/>
          <p:nvPr/>
        </p:nvSpPr>
        <p:spPr>
          <a:xfrm>
            <a:off x="2884477" y="52999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58710-995E-1B45-9219-25A191CE4DED}"/>
              </a:ext>
            </a:extLst>
          </p:cNvPr>
          <p:cNvSpPr txBox="1"/>
          <p:nvPr/>
        </p:nvSpPr>
        <p:spPr>
          <a:xfrm>
            <a:off x="2785410" y="4653136"/>
            <a:ext cx="83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Escape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0ABD3-90EE-5B48-BC65-E0BD31BD9A86}"/>
              </a:ext>
            </a:extLst>
          </p:cNvPr>
          <p:cNvSpPr txBox="1"/>
          <p:nvPr/>
        </p:nvSpPr>
        <p:spPr>
          <a:xfrm>
            <a:off x="2924845" y="407707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Value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C8F9B74F-CFC8-3649-9943-59D4D16F3722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B07C8D-4390-0A49-B180-4DF6B0CD8FF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F51C3E-4070-CA44-978A-95A6822F06EB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812CE4-A17D-3D49-A4BE-62B3663DC9E2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4196B-5CB8-EA4A-A805-5B52EA5BF9E3}"/>
              </a:ext>
            </a:extLst>
          </p:cNvPr>
          <p:cNvSpPr txBox="1"/>
          <p:nvPr/>
        </p:nvSpPr>
        <p:spPr>
          <a:xfrm>
            <a:off x="8458610" y="409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3E5BB08-9FDB-AA4B-A9EC-3A23DD4C7B31}"/>
              </a:ext>
            </a:extLst>
          </p:cNvPr>
          <p:cNvSpPr txBox="1"/>
          <p:nvPr/>
        </p:nvSpPr>
        <p:spPr>
          <a:xfrm>
            <a:off x="8458610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687B907-43D6-F940-B772-CAB4CC07B1AE}"/>
              </a:ext>
            </a:extLst>
          </p:cNvPr>
          <p:cNvSpPr txBox="1"/>
          <p:nvPr/>
        </p:nvSpPr>
        <p:spPr>
          <a:xfrm>
            <a:off x="8459751" y="53455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29EB146-4E80-0045-804D-D922329FF309}"/>
              </a:ext>
            </a:extLst>
          </p:cNvPr>
          <p:cNvSpPr txBox="1"/>
          <p:nvPr/>
        </p:nvSpPr>
        <p:spPr>
          <a:xfrm>
            <a:off x="8459751" y="596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A79942-9F7E-C04E-B62F-8C9E6F2D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5767" y="4079863"/>
            <a:ext cx="4804020" cy="223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223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72DC-2601-854D-ABF5-81C43D38DE0A}"/>
              </a:ext>
            </a:extLst>
          </p:cNvPr>
          <p:cNvSpPr txBox="1"/>
          <p:nvPr/>
        </p:nvSpPr>
        <p:spPr>
          <a:xfrm>
            <a:off x="2961714" y="5939553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</a:rPr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05060-C3F3-3745-86ED-83933A58DB03}"/>
              </a:ext>
            </a:extLst>
          </p:cNvPr>
          <p:cNvSpPr txBox="1"/>
          <p:nvPr/>
        </p:nvSpPr>
        <p:spPr>
          <a:xfrm>
            <a:off x="2884477" y="52999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00B050"/>
                </a:solidFill>
              </a:rPr>
              <a:t>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58710-995E-1B45-9219-25A191CE4DED}"/>
              </a:ext>
            </a:extLst>
          </p:cNvPr>
          <p:cNvSpPr txBox="1"/>
          <p:nvPr/>
        </p:nvSpPr>
        <p:spPr>
          <a:xfrm>
            <a:off x="2785410" y="4653136"/>
            <a:ext cx="83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0070C0"/>
                </a:solidFill>
              </a:rPr>
              <a:t>Escape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0ABD3-90EE-5B48-BC65-E0BD31BD9A86}"/>
              </a:ext>
            </a:extLst>
          </p:cNvPr>
          <p:cNvSpPr txBox="1"/>
          <p:nvPr/>
        </p:nvSpPr>
        <p:spPr>
          <a:xfrm>
            <a:off x="2924845" y="407707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C8F9B74F-CFC8-3649-9943-59D4D16F3722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B07C8D-4390-0A49-B180-4DF6B0CD8FF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F51C3E-4070-CA44-978A-95A6822F06EB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812CE4-A17D-3D49-A4BE-62B3663DC9E2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4196B-5CB8-EA4A-A805-5B52EA5BF9E3}"/>
              </a:ext>
            </a:extLst>
          </p:cNvPr>
          <p:cNvSpPr txBox="1"/>
          <p:nvPr/>
        </p:nvSpPr>
        <p:spPr>
          <a:xfrm>
            <a:off x="8458610" y="409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3E5BB08-9FDB-AA4B-A9EC-3A23DD4C7B31}"/>
              </a:ext>
            </a:extLst>
          </p:cNvPr>
          <p:cNvSpPr txBox="1"/>
          <p:nvPr/>
        </p:nvSpPr>
        <p:spPr>
          <a:xfrm>
            <a:off x="8458610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687B907-43D6-F940-B772-CAB4CC07B1AE}"/>
              </a:ext>
            </a:extLst>
          </p:cNvPr>
          <p:cNvSpPr txBox="1"/>
          <p:nvPr/>
        </p:nvSpPr>
        <p:spPr>
          <a:xfrm>
            <a:off x="8459751" y="53455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29EB146-4E80-0045-804D-D922329FF309}"/>
              </a:ext>
            </a:extLst>
          </p:cNvPr>
          <p:cNvSpPr txBox="1"/>
          <p:nvPr/>
        </p:nvSpPr>
        <p:spPr>
          <a:xfrm>
            <a:off x="8459751" y="596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A79942-9F7E-C04E-B62F-8C9E6F2D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5767" y="4079863"/>
            <a:ext cx="4804020" cy="22393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50478F-BA68-9449-B46B-C6A4B9A04E4F}"/>
              </a:ext>
            </a:extLst>
          </p:cNvPr>
          <p:cNvSpPr/>
          <p:nvPr/>
        </p:nvSpPr>
        <p:spPr>
          <a:xfrm>
            <a:off x="3359696" y="622734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</a:t>
            </a:r>
            <a:r>
              <a:rPr lang="en-AU" dirty="0">
                <a:solidFill>
                  <a:srgbClr val="7030A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AU" dirty="0">
                <a:solidFill>
                  <a:srgbClr val="0070C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AU" dirty="0">
                <a:solidFill>
                  <a:srgbClr val="00B05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en-AU" dirty="0">
                <a:solidFill>
                  <a:srgbClr val="FF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300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72DC-2601-854D-ABF5-81C43D38DE0A}"/>
              </a:ext>
            </a:extLst>
          </p:cNvPr>
          <p:cNvSpPr txBox="1"/>
          <p:nvPr/>
        </p:nvSpPr>
        <p:spPr>
          <a:xfrm>
            <a:off x="2961714" y="5939553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05060-C3F3-3745-86ED-83933A58DB03}"/>
              </a:ext>
            </a:extLst>
          </p:cNvPr>
          <p:cNvSpPr txBox="1"/>
          <p:nvPr/>
        </p:nvSpPr>
        <p:spPr>
          <a:xfrm>
            <a:off x="2884477" y="52999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58710-995E-1B45-9219-25A191CE4DED}"/>
              </a:ext>
            </a:extLst>
          </p:cNvPr>
          <p:cNvSpPr txBox="1"/>
          <p:nvPr/>
        </p:nvSpPr>
        <p:spPr>
          <a:xfrm>
            <a:off x="2785410" y="4653136"/>
            <a:ext cx="83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Escape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0ABD3-90EE-5B48-BC65-E0BD31BD9A86}"/>
              </a:ext>
            </a:extLst>
          </p:cNvPr>
          <p:cNvSpPr txBox="1"/>
          <p:nvPr/>
        </p:nvSpPr>
        <p:spPr>
          <a:xfrm>
            <a:off x="2924845" y="407707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Value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C8F9B74F-CFC8-3649-9943-59D4D16F3722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B07C8D-4390-0A49-B180-4DF6B0CD8FF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F51C3E-4070-CA44-978A-95A6822F06EB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812CE4-A17D-3D49-A4BE-62B3663DC9E2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A79942-9F7E-C04E-B62F-8C9E6F2D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5767" y="4079863"/>
            <a:ext cx="4804020" cy="22393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50478F-BA68-9449-B46B-C6A4B9A04E4F}"/>
              </a:ext>
            </a:extLst>
          </p:cNvPr>
          <p:cNvSpPr/>
          <p:nvPr/>
        </p:nvSpPr>
        <p:spPr>
          <a:xfrm>
            <a:off x="3359696" y="622734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endParaRPr lang="en-US" dirty="0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A4B08B4B-FC0A-EF42-AE7E-5FD461BF5468}"/>
              </a:ext>
            </a:extLst>
          </p:cNvPr>
          <p:cNvSpPr txBox="1"/>
          <p:nvPr/>
        </p:nvSpPr>
        <p:spPr>
          <a:xfrm>
            <a:off x="8458610" y="409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45AA88B7-4320-6547-8530-3DC1FB4B4B9B}"/>
              </a:ext>
            </a:extLst>
          </p:cNvPr>
          <p:cNvSpPr txBox="1"/>
          <p:nvPr/>
        </p:nvSpPr>
        <p:spPr>
          <a:xfrm>
            <a:off x="8458610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78FDB0BC-71D7-CB41-9079-DEE2C6C57932}"/>
              </a:ext>
            </a:extLst>
          </p:cNvPr>
          <p:cNvSpPr txBox="1"/>
          <p:nvPr/>
        </p:nvSpPr>
        <p:spPr>
          <a:xfrm>
            <a:off x="8459751" y="53455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F8992B98-5C2E-DA4D-B1D8-E69C2F1E0CF4}"/>
              </a:ext>
            </a:extLst>
          </p:cNvPr>
          <p:cNvSpPr txBox="1"/>
          <p:nvPr/>
        </p:nvSpPr>
        <p:spPr>
          <a:xfrm>
            <a:off x="8459751" y="596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185292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E88A-4C23-B043-97F5-55AB138A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Transitions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572DC-2601-854D-ABF5-81C43D38DE0A}"/>
              </a:ext>
            </a:extLst>
          </p:cNvPr>
          <p:cNvSpPr txBox="1"/>
          <p:nvPr/>
        </p:nvSpPr>
        <p:spPr>
          <a:xfrm>
            <a:off x="2961714" y="5939553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Json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05060-C3F3-3745-86ED-83933A58DB03}"/>
              </a:ext>
            </a:extLst>
          </p:cNvPr>
          <p:cNvSpPr txBox="1"/>
          <p:nvPr/>
        </p:nvSpPr>
        <p:spPr>
          <a:xfrm>
            <a:off x="2884477" y="52999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String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458710-995E-1B45-9219-25A191CE4DED}"/>
              </a:ext>
            </a:extLst>
          </p:cNvPr>
          <p:cNvSpPr txBox="1"/>
          <p:nvPr/>
        </p:nvSpPr>
        <p:spPr>
          <a:xfrm>
            <a:off x="2785410" y="4653136"/>
            <a:ext cx="830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Escape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0ABD3-90EE-5B48-BC65-E0BD31BD9A86}"/>
              </a:ext>
            </a:extLst>
          </p:cNvPr>
          <p:cNvSpPr txBox="1"/>
          <p:nvPr/>
        </p:nvSpPr>
        <p:spPr>
          <a:xfrm>
            <a:off x="2924845" y="407707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Value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B7B726-42B3-194A-AE13-F85B59078A31}"/>
              </a:ext>
            </a:extLst>
          </p:cNvPr>
          <p:cNvGrpSpPr>
            <a:grpSpLocks noChangeAspect="1"/>
          </p:cNvGrpSpPr>
          <p:nvPr/>
        </p:nvGrpSpPr>
        <p:grpSpPr>
          <a:xfrm>
            <a:off x="6300000" y="1260000"/>
            <a:ext cx="2520000" cy="2585055"/>
            <a:chOff x="8300788" y="1860517"/>
            <a:chExt cx="3098802" cy="318043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8FBD20-403A-E74E-B4C7-CA2B64F35CC1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1ECFCF4-3AE8-0644-8E67-DAE54574C1A3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BCECA0-FABE-AE43-88D5-8E80FCBC3008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05C6E95-4C23-4B43-BF8A-7AB5B51DB36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6794976-C56C-FD45-B427-6BAF4004F938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32C5ED-8473-944C-83B3-67E4321A5FA7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2F6A48-BBEB-EB46-8220-79E5AC407627}"/>
                </a:ext>
              </a:extLst>
            </p:cNvPr>
            <p:cNvSpPr txBox="1"/>
            <p:nvPr/>
          </p:nvSpPr>
          <p:spPr>
            <a:xfrm>
              <a:off x="8315574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1EE3CA-B98C-3C44-B3F4-ACD93217CF5E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C9E408-DCCF-F647-AFFB-7205123C5BAD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F77683E-2670-564B-8A47-0A4E218AB261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CEE66C-EBDB-2F40-AEDC-50CBDDC7FDBA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E6CF33-3B2F-8247-AC51-30DB34EDDCE5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9E61DE-C68B-9F42-8BCF-332C58BECCE3}"/>
                </a:ext>
              </a:extLst>
            </p:cNvPr>
            <p:cNvSpPr txBox="1"/>
            <p:nvPr/>
          </p:nvSpPr>
          <p:spPr>
            <a:xfrm>
              <a:off x="9023950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B2E136-F8C6-814B-948B-955E093B637A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DCA2BCA-59E1-1A41-B930-DE8442976948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A05CBD6B-9608-9549-9606-581ADCC0C22B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0550B0A4-AC9A-6C44-A9B3-2F3269F8F6D0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2B909033-9257-1443-BAC1-2DACCAEDFF62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D32BD2DB-EC68-3740-993B-5E55F442D35A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C2BA74A0-9FAF-7D44-B186-C45C8A5C09CE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Arc 33">
                <a:extLst>
                  <a:ext uri="{FF2B5EF4-FFF2-40B4-BE49-F238E27FC236}">
                    <a16:creationId xmlns:a16="http://schemas.microsoft.com/office/drawing/2014/main" id="{2971474D-6F5E-4F43-9B26-8E7B3708B9EB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Arc 34">
                <a:extLst>
                  <a:ext uri="{FF2B5EF4-FFF2-40B4-BE49-F238E27FC236}">
                    <a16:creationId xmlns:a16="http://schemas.microsoft.com/office/drawing/2014/main" id="{4DD3CBFB-322D-B649-A627-69EDF7E2BFC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4D942A10-1650-6F44-BE1B-A50031BA79CF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Arc 36">
                <a:extLst>
                  <a:ext uri="{FF2B5EF4-FFF2-40B4-BE49-F238E27FC236}">
                    <a16:creationId xmlns:a16="http://schemas.microsoft.com/office/drawing/2014/main" id="{6CF063FF-12E9-2E45-98DC-31E3ECFA26CE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B5D1EF2-6999-CE49-8DB7-7AEF5B7BEFFE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19D88B1-3C2A-3741-BF3B-18FBAF7D571C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1260000"/>
            <a:ext cx="2520000" cy="2585055"/>
            <a:chOff x="8300788" y="1860517"/>
            <a:chExt cx="3098802" cy="3180433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A44331FD-3A9A-C743-AC26-BC9E89DD130C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D8CAF94-767F-4D48-8509-618518C2A3D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FFD5A082-F505-064E-A1D0-4C4987031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34183" y="2288456"/>
              <a:ext cx="739400" cy="737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F2A531E-971D-1449-81FE-0DF42C4FC0CA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99D0B22-9C46-4C42-9864-C05E8E95CE49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7AACA19-F157-904E-9763-19E9F0825692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306D802-0722-204B-B210-2BB706823F1D}"/>
                </a:ext>
              </a:extLst>
            </p:cNvPr>
            <p:cNvSpPr txBox="1"/>
            <p:nvPr/>
          </p:nvSpPr>
          <p:spPr>
            <a:xfrm>
              <a:off x="831478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BC81B75-1966-F143-9E88-BC2C3148F4D7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A11996C-4619-B94E-A301-3670B645243B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0899CCD-99AA-A847-91E0-BEFDC8B2C12E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2279A73-C5E5-1E48-9D1A-C37C68437B81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767C68-E7D7-9F4C-95BC-95BE2FB8134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D82333-69F7-F842-9850-62A87B90FC1B}"/>
                </a:ext>
              </a:extLst>
            </p:cNvPr>
            <p:cNvSpPr txBox="1"/>
            <p:nvPr/>
          </p:nvSpPr>
          <p:spPr>
            <a:xfrm>
              <a:off x="9023163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BA62904-00B9-D241-9F53-360511E1D029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0F33DB-1865-5641-A89B-5D4D7F969FF3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33" name="Arc 132">
                <a:extLst>
                  <a:ext uri="{FF2B5EF4-FFF2-40B4-BE49-F238E27FC236}">
                    <a16:creationId xmlns:a16="http://schemas.microsoft.com/office/drawing/2014/main" id="{2CD517F6-9AB0-7D40-B313-E06928DA6937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4" name="Arc 133">
                <a:extLst>
                  <a:ext uri="{FF2B5EF4-FFF2-40B4-BE49-F238E27FC236}">
                    <a16:creationId xmlns:a16="http://schemas.microsoft.com/office/drawing/2014/main" id="{DB2F6E6E-1A65-2242-B8B8-0DC1B66C114B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5" name="Arc 134">
                <a:extLst>
                  <a:ext uri="{FF2B5EF4-FFF2-40B4-BE49-F238E27FC236}">
                    <a16:creationId xmlns:a16="http://schemas.microsoft.com/office/drawing/2014/main" id="{4E48DB08-3BB3-994A-8A79-26FAF84979D8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Arc 135">
                <a:extLst>
                  <a:ext uri="{FF2B5EF4-FFF2-40B4-BE49-F238E27FC236}">
                    <a16:creationId xmlns:a16="http://schemas.microsoft.com/office/drawing/2014/main" id="{2BD86712-C09B-A144-A291-4215103BE07B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7" name="Arc 136">
                <a:extLst>
                  <a:ext uri="{FF2B5EF4-FFF2-40B4-BE49-F238E27FC236}">
                    <a16:creationId xmlns:a16="http://schemas.microsoft.com/office/drawing/2014/main" id="{59242242-E049-E34B-978C-F76775E45AA1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8" name="Arc 137">
                <a:extLst>
                  <a:ext uri="{FF2B5EF4-FFF2-40B4-BE49-F238E27FC236}">
                    <a16:creationId xmlns:a16="http://schemas.microsoft.com/office/drawing/2014/main" id="{05D2D7F1-FCAB-4C44-8FB7-6CA3A3444657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Arc 138">
                <a:extLst>
                  <a:ext uri="{FF2B5EF4-FFF2-40B4-BE49-F238E27FC236}">
                    <a16:creationId xmlns:a16="http://schemas.microsoft.com/office/drawing/2014/main" id="{AC292D41-4552-754B-B675-E1DCE2EA88FB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Arc 139">
                <a:extLst>
                  <a:ext uri="{FF2B5EF4-FFF2-40B4-BE49-F238E27FC236}">
                    <a16:creationId xmlns:a16="http://schemas.microsoft.com/office/drawing/2014/main" id="{20CD1F35-1BE5-4946-A01A-EAE574028437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41" name="Arc 140">
                <a:extLst>
                  <a:ext uri="{FF2B5EF4-FFF2-40B4-BE49-F238E27FC236}">
                    <a16:creationId xmlns:a16="http://schemas.microsoft.com/office/drawing/2014/main" id="{6DDF454D-C4CC-9748-B290-D43F94744347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 w="25400">
                <a:solidFill>
                  <a:schemeClr val="accent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750E67F2-5BE4-1E4E-A80C-3759D884B79F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6A76AF-E473-4C4F-BB9D-4F15A55411CE}"/>
              </a:ext>
            </a:extLst>
          </p:cNvPr>
          <p:cNvGrpSpPr>
            <a:grpSpLocks noChangeAspect="1"/>
          </p:cNvGrpSpPr>
          <p:nvPr/>
        </p:nvGrpSpPr>
        <p:grpSpPr>
          <a:xfrm>
            <a:off x="9180000" y="1260000"/>
            <a:ext cx="2520000" cy="2585055"/>
            <a:chOff x="8300788" y="1860517"/>
            <a:chExt cx="3098802" cy="3180433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54B9431-19A8-1845-A968-7A25287CDEC9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C7D814D5-B76D-FE4B-BE24-1E6902183849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6A77642-D702-BC43-B211-458527080C03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CCFFB733-59AC-6845-9D03-EC159449FE38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15FC82E-A51C-DC40-BAC0-78A351AF450C}"/>
                </a:ext>
              </a:extLst>
            </p:cNvPr>
            <p:cNvSpPr txBox="1"/>
            <p:nvPr/>
          </p:nvSpPr>
          <p:spPr>
            <a:xfrm>
              <a:off x="8472093" y="1860517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1E53495-E282-8D40-A816-0DD9A171E6C4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E37F12D-C072-CB4A-9BCE-FBF9103B45B8}"/>
                </a:ext>
              </a:extLst>
            </p:cNvPr>
            <p:cNvSpPr txBox="1"/>
            <p:nvPr/>
          </p:nvSpPr>
          <p:spPr>
            <a:xfrm>
              <a:off x="8315967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889EA12-BFFC-134E-AB76-C061F452A7B0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BCC9C1F-28B0-7447-BE5B-C14AE6E14BAE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6102EDE-AE6F-534C-8349-49A3C22A24E8}"/>
                </a:ext>
              </a:extLst>
            </p:cNvPr>
            <p:cNvSpPr txBox="1"/>
            <p:nvPr/>
          </p:nvSpPr>
          <p:spPr>
            <a:xfrm>
              <a:off x="9593591" y="377640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301CD67F-8498-C340-ADC7-B0844549B3D8}"/>
                </a:ext>
              </a:extLst>
            </p:cNvPr>
            <p:cNvSpPr txBox="1"/>
            <p:nvPr/>
          </p:nvSpPr>
          <p:spPr>
            <a:xfrm>
              <a:off x="9568312" y="4553113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C9D854-7E48-F940-86A8-FBB8BD4CB01F}"/>
                </a:ext>
              </a:extLst>
            </p:cNvPr>
            <p:cNvSpPr txBox="1"/>
            <p:nvPr/>
          </p:nvSpPr>
          <p:spPr>
            <a:xfrm>
              <a:off x="9568312" y="2895644"/>
              <a:ext cx="331555" cy="340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AB213F4-C8DD-3A41-8479-1F9FA2EDE337}"/>
                </a:ext>
              </a:extLst>
            </p:cNvPr>
            <p:cNvSpPr txBox="1"/>
            <p:nvPr/>
          </p:nvSpPr>
          <p:spPr>
            <a:xfrm>
              <a:off x="9024344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52D83470-52EC-534C-92E0-DE62D2ADFE06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789701F0-BD46-3C43-8758-11CF4E61E747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59" name="Arc 158">
                <a:extLst>
                  <a:ext uri="{FF2B5EF4-FFF2-40B4-BE49-F238E27FC236}">
                    <a16:creationId xmlns:a16="http://schemas.microsoft.com/office/drawing/2014/main" id="{29E1AA79-A41B-0F4C-B725-5938C7D5353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Arc 159">
                <a:extLst>
                  <a:ext uri="{FF2B5EF4-FFF2-40B4-BE49-F238E27FC236}">
                    <a16:creationId xmlns:a16="http://schemas.microsoft.com/office/drawing/2014/main" id="{5CC4E061-4251-F647-836F-C830D58C8C67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Arc 160">
                <a:extLst>
                  <a:ext uri="{FF2B5EF4-FFF2-40B4-BE49-F238E27FC236}">
                    <a16:creationId xmlns:a16="http://schemas.microsoft.com/office/drawing/2014/main" id="{AA33E838-4E7D-124C-B644-B499AEB361B4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Arc 161">
                <a:extLst>
                  <a:ext uri="{FF2B5EF4-FFF2-40B4-BE49-F238E27FC236}">
                    <a16:creationId xmlns:a16="http://schemas.microsoft.com/office/drawing/2014/main" id="{0260DCCE-27C4-004D-894C-ED48625374EC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3" name="Arc 162">
                <a:extLst>
                  <a:ext uri="{FF2B5EF4-FFF2-40B4-BE49-F238E27FC236}">
                    <a16:creationId xmlns:a16="http://schemas.microsoft.com/office/drawing/2014/main" id="{3338C8BF-9C70-624C-8E76-B7A0BEE156D7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4" name="Arc 163">
                <a:extLst>
                  <a:ext uri="{FF2B5EF4-FFF2-40B4-BE49-F238E27FC236}">
                    <a16:creationId xmlns:a16="http://schemas.microsoft.com/office/drawing/2014/main" id="{57DFC0FC-6F99-6542-BB9A-0CE177F03098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Arc 164">
                <a:extLst>
                  <a:ext uri="{FF2B5EF4-FFF2-40B4-BE49-F238E27FC236}">
                    <a16:creationId xmlns:a16="http://schemas.microsoft.com/office/drawing/2014/main" id="{F815417D-BB57-C148-8833-2B605033665F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Arc 165">
                <a:extLst>
                  <a:ext uri="{FF2B5EF4-FFF2-40B4-BE49-F238E27FC236}">
                    <a16:creationId xmlns:a16="http://schemas.microsoft.com/office/drawing/2014/main" id="{366C6366-45E4-2141-9D13-1A08044B9DEE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7" name="Arc 166">
                <a:extLst>
                  <a:ext uri="{FF2B5EF4-FFF2-40B4-BE49-F238E27FC236}">
                    <a16:creationId xmlns:a16="http://schemas.microsoft.com/office/drawing/2014/main" id="{97F3EB9F-7D06-8249-8206-499711646664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7279EFAD-6103-BC44-B637-D0D8E6349990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B79E8C0-5DBD-9E4F-8263-E16FDCCAC720}"/>
              </a:ext>
            </a:extLst>
          </p:cNvPr>
          <p:cNvGrpSpPr>
            <a:grpSpLocks noChangeAspect="1"/>
          </p:cNvGrpSpPr>
          <p:nvPr/>
        </p:nvGrpSpPr>
        <p:grpSpPr>
          <a:xfrm>
            <a:off x="3420000" y="1260000"/>
            <a:ext cx="2520000" cy="2585055"/>
            <a:chOff x="8300788" y="1860517"/>
            <a:chExt cx="3098802" cy="3180433"/>
          </a:xfrm>
        </p:grpSpPr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EDB7787-098B-E448-B35F-D02AB628EF1D}"/>
                </a:ext>
              </a:extLst>
            </p:cNvPr>
            <p:cNvSpPr/>
            <p:nvPr/>
          </p:nvSpPr>
          <p:spPr>
            <a:xfrm>
              <a:off x="1013418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Escaped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8F72D64-6E77-BF4B-A819-3D898B244640}"/>
                </a:ext>
              </a:extLst>
            </p:cNvPr>
            <p:cNvSpPr/>
            <p:nvPr/>
          </p:nvSpPr>
          <p:spPr>
            <a:xfrm>
              <a:off x="8472093" y="3947785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String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BB41344F-0601-9D40-982A-2D48C887453A}"/>
                </a:ext>
              </a:extLst>
            </p:cNvPr>
            <p:cNvSpPr/>
            <p:nvPr/>
          </p:nvSpPr>
          <p:spPr>
            <a:xfrm>
              <a:off x="10134183" y="2288456"/>
              <a:ext cx="739400" cy="736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Value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4898A2D-C3CD-5C42-B1A9-C111EA7D5EB4}"/>
                </a:ext>
              </a:extLst>
            </p:cNvPr>
            <p:cNvSpPr/>
            <p:nvPr/>
          </p:nvSpPr>
          <p:spPr>
            <a:xfrm>
              <a:off x="8472093" y="2288456"/>
              <a:ext cx="739400" cy="736732"/>
            </a:xfrm>
            <a:prstGeom prst="ellipse">
              <a:avLst/>
            </a:prstGeom>
            <a:solidFill>
              <a:schemeClr val="accent1"/>
            </a:solidFill>
            <a:ln w="31750" cmpd="db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/>
                <a:t>JSON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4124176-BD2A-E447-A5FA-ACF4A94859DF}"/>
                </a:ext>
              </a:extLst>
            </p:cNvPr>
            <p:cNvSpPr txBox="1"/>
            <p:nvPr/>
          </p:nvSpPr>
          <p:spPr>
            <a:xfrm>
              <a:off x="8472093" y="186051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AB57844-7C44-3141-A370-6C72232D968C}"/>
                </a:ext>
              </a:extLst>
            </p:cNvPr>
            <p:cNvSpPr txBox="1"/>
            <p:nvPr/>
          </p:nvSpPr>
          <p:spPr>
            <a:xfrm>
              <a:off x="8300788" y="476395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E186EBB-CA8B-2142-9855-3AD65D0BBFA2}"/>
                </a:ext>
              </a:extLst>
            </p:cNvPr>
            <p:cNvSpPr txBox="1"/>
            <p:nvPr/>
          </p:nvSpPr>
          <p:spPr>
            <a:xfrm>
              <a:off x="8315180" y="3354766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90912EFC-5F92-BA46-AC62-BB4DCDE91FE6}"/>
                </a:ext>
              </a:extLst>
            </p:cNvPr>
            <p:cNvSpPr txBox="1"/>
            <p:nvPr/>
          </p:nvSpPr>
          <p:spPr>
            <a:xfrm>
              <a:off x="9132246" y="335957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87964D03-6EC4-294E-A545-3867076F3BF3}"/>
                </a:ext>
              </a:extLst>
            </p:cNvPr>
            <p:cNvSpPr txBox="1"/>
            <p:nvPr/>
          </p:nvSpPr>
          <p:spPr>
            <a:xfrm>
              <a:off x="9729432" y="346498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7FDBE997-6BD6-454F-B527-B6DD6CF0040C}"/>
                </a:ext>
              </a:extLst>
            </p:cNvPr>
            <p:cNvSpPr txBox="1"/>
            <p:nvPr/>
          </p:nvSpPr>
          <p:spPr>
            <a:xfrm>
              <a:off x="9593591" y="3776404"/>
              <a:ext cx="2696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\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3FF52DCF-4E35-814B-9A5B-0A6F4D874289}"/>
                </a:ext>
              </a:extLst>
            </p:cNvPr>
            <p:cNvSpPr txBox="1"/>
            <p:nvPr/>
          </p:nvSpPr>
          <p:spPr>
            <a:xfrm>
              <a:off x="9568312" y="4553113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4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6378B2C-E72F-1E45-8235-A99F2CC278BA}"/>
                </a:ext>
              </a:extLst>
            </p:cNvPr>
            <p:cNvSpPr txBox="1"/>
            <p:nvPr/>
          </p:nvSpPr>
          <p:spPr>
            <a:xfrm>
              <a:off x="9568312" y="28956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D6D2E02-52DA-6241-B8C0-B6D50DC0F327}"/>
                </a:ext>
              </a:extLst>
            </p:cNvPr>
            <p:cNvSpPr txBox="1"/>
            <p:nvPr/>
          </p:nvSpPr>
          <p:spPr>
            <a:xfrm>
              <a:off x="9023557" y="2093145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41A1FB2D-7665-CB44-93D1-F85D6D46DCE3}"/>
                </a:ext>
              </a:extLst>
            </p:cNvPr>
            <p:cNvSpPr txBox="1"/>
            <p:nvPr/>
          </p:nvSpPr>
          <p:spPr>
            <a:xfrm>
              <a:off x="10280373" y="1943907"/>
              <a:ext cx="1119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A-Za-z0-9+-</a:t>
              </a:r>
            </a:p>
          </p:txBody>
        </p: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CA318496-57DE-564B-B90E-871A7F6C861A}"/>
                </a:ext>
              </a:extLst>
            </p:cNvPr>
            <p:cNvGrpSpPr/>
            <p:nvPr/>
          </p:nvGrpSpPr>
          <p:grpSpPr>
            <a:xfrm>
              <a:off x="8366476" y="2137515"/>
              <a:ext cx="2645203" cy="2690974"/>
              <a:chOff x="8366476" y="2137515"/>
              <a:chExt cx="2645203" cy="2690974"/>
            </a:xfrm>
          </p:grpSpPr>
          <p:sp>
            <p:nvSpPr>
              <p:cNvPr id="185" name="Arc 184">
                <a:extLst>
                  <a:ext uri="{FF2B5EF4-FFF2-40B4-BE49-F238E27FC236}">
                    <a16:creationId xmlns:a16="http://schemas.microsoft.com/office/drawing/2014/main" id="{3C6E3A92-2518-BB4C-8C2B-8B6A72578971}"/>
                  </a:ext>
                </a:extLst>
              </p:cNvPr>
              <p:cNvSpPr/>
              <p:nvPr/>
            </p:nvSpPr>
            <p:spPr>
              <a:xfrm>
                <a:off x="8386440" y="2137515"/>
                <a:ext cx="382348" cy="364413"/>
              </a:xfrm>
              <a:prstGeom prst="arc">
                <a:avLst>
                  <a:gd name="adj1" fmla="val 7100781"/>
                  <a:gd name="adj2" fmla="val 20803516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6" name="Arc 185">
                <a:extLst>
                  <a:ext uri="{FF2B5EF4-FFF2-40B4-BE49-F238E27FC236}">
                    <a16:creationId xmlns:a16="http://schemas.microsoft.com/office/drawing/2014/main" id="{C5CC9D58-CEFC-9C45-B53B-C786C81F726E}"/>
                  </a:ext>
                </a:extLst>
              </p:cNvPr>
              <p:cNvSpPr/>
              <p:nvPr/>
            </p:nvSpPr>
            <p:spPr>
              <a:xfrm>
                <a:off x="10629331" y="2200491"/>
                <a:ext cx="382348" cy="364413"/>
              </a:xfrm>
              <a:prstGeom prst="arc">
                <a:avLst>
                  <a:gd name="adj1" fmla="val 1205322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7" name="Arc 186">
                <a:extLst>
                  <a:ext uri="{FF2B5EF4-FFF2-40B4-BE49-F238E27FC236}">
                    <a16:creationId xmlns:a16="http://schemas.microsoft.com/office/drawing/2014/main" id="{EB31A5EC-DAA6-8D41-BA0E-8575A35B9BEB}"/>
                  </a:ext>
                </a:extLst>
              </p:cNvPr>
              <p:cNvSpPr/>
              <p:nvPr/>
            </p:nvSpPr>
            <p:spPr>
              <a:xfrm>
                <a:off x="8988273" y="2390443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8" name="Arc 187">
                <a:extLst>
                  <a:ext uri="{FF2B5EF4-FFF2-40B4-BE49-F238E27FC236}">
                    <a16:creationId xmlns:a16="http://schemas.microsoft.com/office/drawing/2014/main" id="{2A5670A6-278E-BD42-BD6B-E39CDAD67289}"/>
                  </a:ext>
                </a:extLst>
              </p:cNvPr>
              <p:cNvSpPr/>
              <p:nvPr/>
            </p:nvSpPr>
            <p:spPr>
              <a:xfrm rot="10800000">
                <a:off x="9013086" y="2389564"/>
                <a:ext cx="1331386" cy="535380"/>
              </a:xfrm>
              <a:prstGeom prst="arc">
                <a:avLst>
                  <a:gd name="adj1" fmla="val 11942295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9" name="Arc 188">
                <a:extLst>
                  <a:ext uri="{FF2B5EF4-FFF2-40B4-BE49-F238E27FC236}">
                    <a16:creationId xmlns:a16="http://schemas.microsoft.com/office/drawing/2014/main" id="{398C986B-0600-934B-B9D7-406F67EA25CC}"/>
                  </a:ext>
                </a:extLst>
              </p:cNvPr>
              <p:cNvSpPr/>
              <p:nvPr/>
            </p:nvSpPr>
            <p:spPr>
              <a:xfrm rot="16200000">
                <a:off x="8179611" y="323726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0" name="Arc 189">
                <a:extLst>
                  <a:ext uri="{FF2B5EF4-FFF2-40B4-BE49-F238E27FC236}">
                    <a16:creationId xmlns:a16="http://schemas.microsoft.com/office/drawing/2014/main" id="{4BCEBCC7-3CF6-C644-9D9D-6F6498CD5DFF}"/>
                  </a:ext>
                </a:extLst>
              </p:cNvPr>
              <p:cNvSpPr/>
              <p:nvPr/>
            </p:nvSpPr>
            <p:spPr>
              <a:xfrm rot="5400000">
                <a:off x="8186457" y="320412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1" name="Arc 190">
                <a:extLst>
                  <a:ext uri="{FF2B5EF4-FFF2-40B4-BE49-F238E27FC236}">
                    <a16:creationId xmlns:a16="http://schemas.microsoft.com/office/drawing/2014/main" id="{D84A5094-3905-C049-8D51-89392E0D0E50}"/>
                  </a:ext>
                </a:extLst>
              </p:cNvPr>
              <p:cNvSpPr/>
              <p:nvPr/>
            </p:nvSpPr>
            <p:spPr>
              <a:xfrm>
                <a:off x="8992810" y="4069898"/>
                <a:ext cx="1331386" cy="535380"/>
              </a:xfrm>
              <a:prstGeom prst="arc">
                <a:avLst>
                  <a:gd name="adj1" fmla="val 12053224"/>
                  <a:gd name="adj2" fmla="val 20473591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Arc 191">
                <a:extLst>
                  <a:ext uri="{FF2B5EF4-FFF2-40B4-BE49-F238E27FC236}">
                    <a16:creationId xmlns:a16="http://schemas.microsoft.com/office/drawing/2014/main" id="{344DFB1B-8DC0-1946-8A0F-EA0AA22D0473}"/>
                  </a:ext>
                </a:extLst>
              </p:cNvPr>
              <p:cNvSpPr/>
              <p:nvPr/>
            </p:nvSpPr>
            <p:spPr>
              <a:xfrm rot="10800000">
                <a:off x="9017623" y="4069019"/>
                <a:ext cx="1331386" cy="535380"/>
              </a:xfrm>
              <a:prstGeom prst="arc">
                <a:avLst>
                  <a:gd name="adj1" fmla="val 11953108"/>
                  <a:gd name="adj2" fmla="val 20572140"/>
                </a:avLst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3" name="Arc 192">
                <a:extLst>
                  <a:ext uri="{FF2B5EF4-FFF2-40B4-BE49-F238E27FC236}">
                    <a16:creationId xmlns:a16="http://schemas.microsoft.com/office/drawing/2014/main" id="{9F92DD97-D289-0C4B-9BE8-90E6731CFAE0}"/>
                  </a:ext>
                </a:extLst>
              </p:cNvPr>
              <p:cNvSpPr/>
              <p:nvPr/>
            </p:nvSpPr>
            <p:spPr>
              <a:xfrm rot="10800000">
                <a:off x="8366476" y="4464076"/>
                <a:ext cx="382348" cy="364413"/>
              </a:xfrm>
              <a:prstGeom prst="arc">
                <a:avLst>
                  <a:gd name="adj1" fmla="val 11391344"/>
                  <a:gd name="adj2" fmla="val 4738472"/>
                </a:avLst>
              </a:prstGeom>
              <a:ln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5B8EE106-2630-9148-BB8C-D2CEAF72C8DB}"/>
                  </a:ext>
                </a:extLst>
              </p:cNvPr>
              <p:cNvCxnSpPr/>
              <p:nvPr/>
            </p:nvCxnSpPr>
            <p:spPr>
              <a:xfrm flipH="1">
                <a:off x="9103210" y="2917296"/>
                <a:ext cx="1139256" cy="113838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C8F9B74F-CFC8-3649-9943-59D4D16F3722}"/>
              </a:ext>
            </a:extLst>
          </p:cNvPr>
          <p:cNvSpPr txBox="1"/>
          <p:nvPr/>
        </p:nvSpPr>
        <p:spPr>
          <a:xfrm>
            <a:off x="10075421" y="3725540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3B07C8D-4390-0A49-B180-4DF6B0CD8FF4}"/>
              </a:ext>
            </a:extLst>
          </p:cNvPr>
          <p:cNvSpPr txBox="1"/>
          <p:nvPr/>
        </p:nvSpPr>
        <p:spPr>
          <a:xfrm>
            <a:off x="6600056" y="3717032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A-Za-z0-9+-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F51C3E-4070-CA44-978A-95A6822F06EB}"/>
              </a:ext>
            </a:extLst>
          </p:cNvPr>
          <p:cNvSpPr txBox="1"/>
          <p:nvPr/>
        </p:nvSpPr>
        <p:spPr>
          <a:xfrm>
            <a:off x="4306192" y="3723870"/>
            <a:ext cx="277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6812CE4-A17D-3D49-A4BE-62B3663DC9E2}"/>
              </a:ext>
            </a:extLst>
          </p:cNvPr>
          <p:cNvSpPr txBox="1"/>
          <p:nvPr/>
        </p:nvSpPr>
        <p:spPr>
          <a:xfrm>
            <a:off x="1415480" y="37170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F4196B-5CB8-EA4A-A805-5B52EA5BF9E3}"/>
              </a:ext>
            </a:extLst>
          </p:cNvPr>
          <p:cNvSpPr txBox="1"/>
          <p:nvPr/>
        </p:nvSpPr>
        <p:spPr>
          <a:xfrm>
            <a:off x="8458610" y="40996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23E5BB08-9FDB-AA4B-A9EC-3A23DD4C7B31}"/>
              </a:ext>
            </a:extLst>
          </p:cNvPr>
          <p:cNvSpPr txBox="1"/>
          <p:nvPr/>
        </p:nvSpPr>
        <p:spPr>
          <a:xfrm>
            <a:off x="8458610" y="47251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687B907-43D6-F940-B772-CAB4CC07B1AE}"/>
              </a:ext>
            </a:extLst>
          </p:cNvPr>
          <p:cNvSpPr txBox="1"/>
          <p:nvPr/>
        </p:nvSpPr>
        <p:spPr>
          <a:xfrm>
            <a:off x="8459751" y="534555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29EB146-4E80-0045-804D-D922329FF309}"/>
              </a:ext>
            </a:extLst>
          </p:cNvPr>
          <p:cNvSpPr txBox="1"/>
          <p:nvPr/>
        </p:nvSpPr>
        <p:spPr>
          <a:xfrm>
            <a:off x="8459751" y="596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5A79942-9F7E-C04E-B62F-8C9E6F2D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5767" y="4079863"/>
            <a:ext cx="4804020" cy="22393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50478F-BA68-9449-B46B-C6A4B9A04E4F}"/>
              </a:ext>
            </a:extLst>
          </p:cNvPr>
          <p:cNvSpPr/>
          <p:nvPr/>
        </p:nvSpPr>
        <p:spPr>
          <a:xfrm>
            <a:off x="3359696" y="622734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F0A156-9C9E-8A47-B6FE-894AA5C03C83}"/>
              </a:ext>
            </a:extLst>
          </p:cNvPr>
          <p:cNvSpPr/>
          <p:nvPr/>
        </p:nvSpPr>
        <p:spPr>
          <a:xfrm>
            <a:off x="4655840" y="6234706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2FAE28-FF65-5A4C-882B-1B5276D04EF1}"/>
              </a:ext>
            </a:extLst>
          </p:cNvPr>
          <p:cNvSpPr/>
          <p:nvPr/>
        </p:nvSpPr>
        <p:spPr>
          <a:xfrm>
            <a:off x="5951984" y="623128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27B75E-87BB-9F4B-A231-9C74042CC933}"/>
              </a:ext>
            </a:extLst>
          </p:cNvPr>
          <p:cNvSpPr/>
          <p:nvPr/>
        </p:nvSpPr>
        <p:spPr>
          <a:xfrm>
            <a:off x="7248128" y="6231280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70C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5969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ight Arrow 195">
            <a:extLst>
              <a:ext uri="{FF2B5EF4-FFF2-40B4-BE49-F238E27FC236}">
                <a16:creationId xmlns:a16="http://schemas.microsoft.com/office/drawing/2014/main" id="{4FCD882B-C687-8449-99DE-690068A7E763}"/>
              </a:ext>
            </a:extLst>
          </p:cNvPr>
          <p:cNvSpPr/>
          <p:nvPr/>
        </p:nvSpPr>
        <p:spPr>
          <a:xfrm rot="10800000" flipH="1">
            <a:off x="5629429" y="1952834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33736D-0467-1146-8C07-1D2126D50B4A}"/>
              </a:ext>
            </a:extLst>
          </p:cNvPr>
          <p:cNvSpPr/>
          <p:nvPr/>
        </p:nvSpPr>
        <p:spPr>
          <a:xfrm>
            <a:off x="4703845" y="341116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DCAF31-F491-7B48-8339-58107D2AB914}"/>
              </a:ext>
            </a:extLst>
          </p:cNvPr>
          <p:cNvSpPr/>
          <p:nvPr/>
        </p:nvSpPr>
        <p:spPr>
          <a:xfrm>
            <a:off x="3399440" y="341116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BD5A79-320D-7242-BDED-BB7E77EDEFBD}"/>
              </a:ext>
            </a:extLst>
          </p:cNvPr>
          <p:cNvSpPr/>
          <p:nvPr/>
        </p:nvSpPr>
        <p:spPr>
          <a:xfrm>
            <a:off x="6384129" y="342285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7030A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8D251E6-93D2-2041-85C1-6E3C46200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7767" y="1124739"/>
            <a:ext cx="1392155" cy="208823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C4762D12-931A-8043-89B7-22CC1D9DD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0985" y="1124740"/>
            <a:ext cx="1392156" cy="208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2753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99E1E1-BAFD-594E-8569-FF4DFBBACE51}"/>
              </a:ext>
            </a:extLst>
          </p:cNvPr>
          <p:cNvSpPr/>
          <p:nvPr/>
        </p:nvSpPr>
        <p:spPr>
          <a:xfrm>
            <a:off x="2385120" y="4509120"/>
            <a:ext cx="689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latin typeface="Consolas" panose="020B0609020204030204" pitchFamily="49" charset="0"/>
                <a:cs typeface="Consolas" panose="020B0609020204030204" pitchFamily="49" charset="0"/>
              </a:rPr>
              <a:t>_mm_shuffle_epi8(</a:t>
            </a:r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AU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r>
              <a:rPr lang="en-AU" dirty="0">
                <a:latin typeface="Consolas" panose="020B0609020204030204" pitchFamily="49" charset="0"/>
                <a:cs typeface="Consolas" panose="020B0609020204030204" pitchFamily="49" charset="0"/>
              </a:rPr>
              <a:t>) = </a:t>
            </a:r>
            <a:r>
              <a:rPr lang="en-AU" dirty="0">
                <a:solidFill>
                  <a:srgbClr val="7030A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6581620-DEDF-8046-823F-44C0212E3281}"/>
              </a:ext>
            </a:extLst>
          </p:cNvPr>
          <p:cNvSpPr/>
          <p:nvPr/>
        </p:nvSpPr>
        <p:spPr>
          <a:xfrm rot="10800000" flipH="1">
            <a:off x="5629429" y="1952834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A3CEB-42EC-BA49-A834-41E516939E1E}"/>
              </a:ext>
            </a:extLst>
          </p:cNvPr>
          <p:cNvSpPr/>
          <p:nvPr/>
        </p:nvSpPr>
        <p:spPr>
          <a:xfrm>
            <a:off x="4703845" y="341116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0240A1-C17C-4446-9865-408B8F2683EE}"/>
              </a:ext>
            </a:extLst>
          </p:cNvPr>
          <p:cNvSpPr/>
          <p:nvPr/>
        </p:nvSpPr>
        <p:spPr>
          <a:xfrm>
            <a:off x="3399440" y="341116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C46679-53A5-214F-B79A-452EA68087DB}"/>
              </a:ext>
            </a:extLst>
          </p:cNvPr>
          <p:cNvSpPr/>
          <p:nvPr/>
        </p:nvSpPr>
        <p:spPr>
          <a:xfrm>
            <a:off x="6384129" y="3422857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7030A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F9861CF-82A0-B848-B257-F716277CA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7767" y="1124739"/>
            <a:ext cx="1392155" cy="208823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89E992B-A477-844C-A140-A5A53C96C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0985" y="1124740"/>
            <a:ext cx="1392156" cy="208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1505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2EDA75A9-69FC-804B-9E5A-B54403CDE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6000" y="589664"/>
            <a:ext cx="1800000" cy="1800000"/>
          </a:xfrm>
          <a:prstGeom prst="rect">
            <a:avLst/>
          </a:prstGeom>
        </p:spPr>
      </p:pic>
      <p:sp>
        <p:nvSpPr>
          <p:cNvPr id="196" name="Right Arrow 195">
            <a:extLst>
              <a:ext uri="{FF2B5EF4-FFF2-40B4-BE49-F238E27FC236}">
                <a16:creationId xmlns:a16="http://schemas.microsoft.com/office/drawing/2014/main" id="{4FCD882B-C687-8449-99DE-690068A7E763}"/>
              </a:ext>
            </a:extLst>
          </p:cNvPr>
          <p:cNvSpPr/>
          <p:nvPr/>
        </p:nvSpPr>
        <p:spPr>
          <a:xfrm rot="18900000" flipH="1">
            <a:off x="4589991" y="23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7790A02-8BD3-E24E-B12C-9976D41A7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0510" y="2529000"/>
            <a:ext cx="1799999" cy="17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491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2EDA75A9-69FC-804B-9E5A-B54403CDE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6000" y="589664"/>
            <a:ext cx="1800000" cy="1800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AD5015B-396E-0E4D-BEF0-C4326D4DC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1491" y="2529000"/>
            <a:ext cx="1800000" cy="1800000"/>
          </a:xfrm>
          <a:prstGeom prst="rect">
            <a:avLst/>
          </a:prstGeom>
        </p:spPr>
      </p:pic>
      <p:sp>
        <p:nvSpPr>
          <p:cNvPr id="49" name="Right Arrow 48">
            <a:extLst>
              <a:ext uri="{FF2B5EF4-FFF2-40B4-BE49-F238E27FC236}">
                <a16:creationId xmlns:a16="http://schemas.microsoft.com/office/drawing/2014/main" id="{D4DB3722-AA85-0C47-9E85-EDF2D2DB80C5}"/>
              </a:ext>
            </a:extLst>
          </p:cNvPr>
          <p:cNvSpPr/>
          <p:nvPr/>
        </p:nvSpPr>
        <p:spPr>
          <a:xfrm rot="2700000">
            <a:off x="7169961" y="230127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ight Arrow 195">
            <a:extLst>
              <a:ext uri="{FF2B5EF4-FFF2-40B4-BE49-F238E27FC236}">
                <a16:creationId xmlns:a16="http://schemas.microsoft.com/office/drawing/2014/main" id="{4FCD882B-C687-8449-99DE-690068A7E763}"/>
              </a:ext>
            </a:extLst>
          </p:cNvPr>
          <p:cNvSpPr/>
          <p:nvPr/>
        </p:nvSpPr>
        <p:spPr>
          <a:xfrm rot="18900000" flipH="1">
            <a:off x="4589991" y="23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2B10908-7CDB-FA4F-8727-77D239A6A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0510" y="2529000"/>
            <a:ext cx="1799999" cy="17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5107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2EDA75A9-69FC-804B-9E5A-B54403CDE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6000" y="589664"/>
            <a:ext cx="1800000" cy="1800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AD5015B-396E-0E4D-BEF0-C4326D4DC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1491" y="2529000"/>
            <a:ext cx="1800000" cy="1800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B5AF861D-9D6E-0942-9F59-B9545207A4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6000" y="4445600"/>
            <a:ext cx="1800000" cy="1800000"/>
          </a:xfrm>
          <a:prstGeom prst="rect">
            <a:avLst/>
          </a:prstGeom>
        </p:spPr>
      </p:pic>
      <p:sp>
        <p:nvSpPr>
          <p:cNvPr id="49" name="Right Arrow 48">
            <a:extLst>
              <a:ext uri="{FF2B5EF4-FFF2-40B4-BE49-F238E27FC236}">
                <a16:creationId xmlns:a16="http://schemas.microsoft.com/office/drawing/2014/main" id="{D4DB3722-AA85-0C47-9E85-EDF2D2DB80C5}"/>
              </a:ext>
            </a:extLst>
          </p:cNvPr>
          <p:cNvSpPr/>
          <p:nvPr/>
        </p:nvSpPr>
        <p:spPr>
          <a:xfrm rot="2700000">
            <a:off x="7169961" y="230127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ight Arrow 195">
            <a:extLst>
              <a:ext uri="{FF2B5EF4-FFF2-40B4-BE49-F238E27FC236}">
                <a16:creationId xmlns:a16="http://schemas.microsoft.com/office/drawing/2014/main" id="{4FCD882B-C687-8449-99DE-690068A7E763}"/>
              </a:ext>
            </a:extLst>
          </p:cNvPr>
          <p:cNvSpPr/>
          <p:nvPr/>
        </p:nvSpPr>
        <p:spPr>
          <a:xfrm rot="18900000" flipH="1">
            <a:off x="4589991" y="23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ight Arrow 198">
            <a:extLst>
              <a:ext uri="{FF2B5EF4-FFF2-40B4-BE49-F238E27FC236}">
                <a16:creationId xmlns:a16="http://schemas.microsoft.com/office/drawing/2014/main" id="{1311F0C7-8A7C-784A-88E5-A03067670588}"/>
              </a:ext>
            </a:extLst>
          </p:cNvPr>
          <p:cNvSpPr/>
          <p:nvPr/>
        </p:nvSpPr>
        <p:spPr>
          <a:xfrm rot="2700000">
            <a:off x="4589992" y="41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ight Arrow 199">
            <a:extLst>
              <a:ext uri="{FF2B5EF4-FFF2-40B4-BE49-F238E27FC236}">
                <a16:creationId xmlns:a16="http://schemas.microsoft.com/office/drawing/2014/main" id="{6023ABD1-2414-3B4A-A317-8255DA99DD9D}"/>
              </a:ext>
            </a:extLst>
          </p:cNvPr>
          <p:cNvSpPr/>
          <p:nvPr/>
        </p:nvSpPr>
        <p:spPr>
          <a:xfrm rot="18900000" flipH="1">
            <a:off x="7169962" y="4110597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9052B5C-0848-EB42-8271-7B43499B53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0510" y="2529000"/>
            <a:ext cx="1799999" cy="17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3095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phic 41">
            <a:extLst>
              <a:ext uri="{FF2B5EF4-FFF2-40B4-BE49-F238E27FC236}">
                <a16:creationId xmlns:a16="http://schemas.microsoft.com/office/drawing/2014/main" id="{2EDA75A9-69FC-804B-9E5A-B54403CDE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6000" y="589664"/>
            <a:ext cx="1800000" cy="1800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AD5015B-396E-0E4D-BEF0-C4326D4DC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1491" y="2529000"/>
            <a:ext cx="1800000" cy="1800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B5AF861D-9D6E-0942-9F59-B9545207A4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6000" y="4445600"/>
            <a:ext cx="1800000" cy="1800000"/>
          </a:xfrm>
          <a:prstGeom prst="rect">
            <a:avLst/>
          </a:prstGeom>
        </p:spPr>
      </p:pic>
      <p:sp>
        <p:nvSpPr>
          <p:cNvPr id="49" name="Right Arrow 48">
            <a:extLst>
              <a:ext uri="{FF2B5EF4-FFF2-40B4-BE49-F238E27FC236}">
                <a16:creationId xmlns:a16="http://schemas.microsoft.com/office/drawing/2014/main" id="{D4DB3722-AA85-0C47-9E85-EDF2D2DB80C5}"/>
              </a:ext>
            </a:extLst>
          </p:cNvPr>
          <p:cNvSpPr/>
          <p:nvPr/>
        </p:nvSpPr>
        <p:spPr>
          <a:xfrm rot="2700000">
            <a:off x="7169961" y="230127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ight Arrow 195">
            <a:extLst>
              <a:ext uri="{FF2B5EF4-FFF2-40B4-BE49-F238E27FC236}">
                <a16:creationId xmlns:a16="http://schemas.microsoft.com/office/drawing/2014/main" id="{4FCD882B-C687-8449-99DE-690068A7E763}"/>
              </a:ext>
            </a:extLst>
          </p:cNvPr>
          <p:cNvSpPr/>
          <p:nvPr/>
        </p:nvSpPr>
        <p:spPr>
          <a:xfrm rot="18900000" flipH="1">
            <a:off x="4589991" y="23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ight Arrow 198">
            <a:extLst>
              <a:ext uri="{FF2B5EF4-FFF2-40B4-BE49-F238E27FC236}">
                <a16:creationId xmlns:a16="http://schemas.microsoft.com/office/drawing/2014/main" id="{1311F0C7-8A7C-784A-88E5-A03067670588}"/>
              </a:ext>
            </a:extLst>
          </p:cNvPr>
          <p:cNvSpPr/>
          <p:nvPr/>
        </p:nvSpPr>
        <p:spPr>
          <a:xfrm rot="2700000">
            <a:off x="4589992" y="411297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Right Arrow 199">
            <a:extLst>
              <a:ext uri="{FF2B5EF4-FFF2-40B4-BE49-F238E27FC236}">
                <a16:creationId xmlns:a16="http://schemas.microsoft.com/office/drawing/2014/main" id="{6023ABD1-2414-3B4A-A317-8255DA99DD9D}"/>
              </a:ext>
            </a:extLst>
          </p:cNvPr>
          <p:cNvSpPr/>
          <p:nvPr/>
        </p:nvSpPr>
        <p:spPr>
          <a:xfrm rot="18900000" flipH="1">
            <a:off x="7169962" y="4110597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98F3CE-1F06-254C-9A2E-17348091162D}"/>
              </a:ext>
            </a:extLst>
          </p:cNvPr>
          <p:cNvSpPr txBox="1"/>
          <p:nvPr/>
        </p:nvSpPr>
        <p:spPr>
          <a:xfrm>
            <a:off x="4883296" y="3075057"/>
            <a:ext cx="2425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Semigroup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4CF0335-9990-B24B-A252-72966B3AA8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0510" y="2529000"/>
            <a:ext cx="1799999" cy="17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6329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276810247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53227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</p:txBody>
      </p:sp>
    </p:spTree>
    <p:extLst>
      <p:ext uri="{BB962C8B-B14F-4D97-AF65-F5344CB8AC3E}">
        <p14:creationId xmlns:p14="http://schemas.microsoft.com/office/powerpoint/2010/main" val="277992039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f, g,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</a:t>
            </a:r>
          </a:p>
        </p:txBody>
      </p:sp>
    </p:spTree>
    <p:extLst>
      <p:ext uri="{BB962C8B-B14F-4D97-AF65-F5344CB8AC3E}">
        <p14:creationId xmlns:p14="http://schemas.microsoft.com/office/powerpoint/2010/main" val="4682229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f, g,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</a:t>
            </a:r>
          </a:p>
          <a:p>
            <a:pPr marL="0" indent="0">
              <a:buNone/>
            </a:pPr>
            <a:endParaRPr lang="en-US" noProof="1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g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g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associative</a:t>
            </a: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2044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f, g,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</a:t>
            </a:r>
          </a:p>
          <a:p>
            <a:pPr marL="0" indent="0">
              <a:buNone/>
            </a:pPr>
            <a:endParaRPr lang="en-US" noProof="1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g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g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associative</a:t>
            </a: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6353FF2C-83E3-E84F-8515-0D76645566A5}"/>
              </a:ext>
            </a:extLst>
          </p:cNvPr>
          <p:cNvSpPr/>
          <p:nvPr/>
        </p:nvSpPr>
        <p:spPr>
          <a:xfrm>
            <a:off x="8115488" y="2240868"/>
            <a:ext cx="2664296" cy="792088"/>
          </a:xfrm>
          <a:prstGeom prst="wedgeRoundRectCallout">
            <a:avLst>
              <a:gd name="adj1" fmla="val -40220"/>
              <a:gd name="adj2" fmla="val 88154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Semigroup</a:t>
            </a:r>
          </a:p>
        </p:txBody>
      </p:sp>
    </p:spTree>
    <p:extLst>
      <p:ext uri="{BB962C8B-B14F-4D97-AF65-F5344CB8AC3E}">
        <p14:creationId xmlns:p14="http://schemas.microsoft.com/office/powerpoint/2010/main" val="346850600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f, g,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</a:t>
            </a:r>
          </a:p>
          <a:p>
            <a:pPr marL="0" indent="0">
              <a:buNone/>
            </a:pPr>
            <a:endParaRPr lang="en-US" noProof="1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g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g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associative</a:t>
            </a: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id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left identity</a:t>
            </a: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id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right identity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6353FF2C-83E3-E84F-8515-0D76645566A5}"/>
              </a:ext>
            </a:extLst>
          </p:cNvPr>
          <p:cNvSpPr/>
          <p:nvPr/>
        </p:nvSpPr>
        <p:spPr>
          <a:xfrm>
            <a:off x="8115488" y="2240868"/>
            <a:ext cx="2664296" cy="792088"/>
          </a:xfrm>
          <a:prstGeom prst="wedgeRoundRectCallout">
            <a:avLst>
              <a:gd name="adj1" fmla="val -40220"/>
              <a:gd name="adj2" fmla="val 88154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Semigroup</a:t>
            </a:r>
          </a:p>
        </p:txBody>
      </p:sp>
    </p:spTree>
    <p:extLst>
      <p:ext uri="{BB962C8B-B14F-4D97-AF65-F5344CB8AC3E}">
        <p14:creationId xmlns:p14="http://schemas.microsoft.com/office/powerpoint/2010/main" val="208745922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96C0-3BED-9F48-8158-BC102E28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237"/>
            <a:ext cx="10515600" cy="549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step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`step`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input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State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-&gt; a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f, g,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::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-&gt;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a</a:t>
            </a:r>
          </a:p>
          <a:p>
            <a:pPr marL="0" indent="0">
              <a:buNone/>
            </a:pPr>
            <a:endParaRPr lang="en-US" noProof="1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g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g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h</a:t>
            </a:r>
            <a:r>
              <a:rPr lang="en-US" noProof="1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associative</a:t>
            </a: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id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left identity</a:t>
            </a:r>
          </a:p>
          <a:p>
            <a:pPr marL="0" indent="0">
              <a:buNone/>
            </a:pP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id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noProof="1">
                <a:latin typeface="Consolas" panose="020B0609020204030204" pitchFamily="49" charset="0"/>
                <a:cs typeface="Consolas" panose="020B0609020204030204" pitchFamily="49" charset="0"/>
              </a:rPr>
              <a:t> f </a:t>
            </a:r>
            <a:r>
              <a:rPr lang="en-US" noProof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-- right identity</a:t>
            </a:r>
          </a:p>
          <a:p>
            <a:pPr marL="0" indent="0">
              <a:buNone/>
            </a:pPr>
            <a:endParaRPr lang="en-US" noProof="1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6353FF2C-83E3-E84F-8515-0D76645566A5}"/>
              </a:ext>
            </a:extLst>
          </p:cNvPr>
          <p:cNvSpPr/>
          <p:nvPr/>
        </p:nvSpPr>
        <p:spPr>
          <a:xfrm>
            <a:off x="8115488" y="2240868"/>
            <a:ext cx="2664296" cy="792088"/>
          </a:xfrm>
          <a:prstGeom prst="wedgeRoundRectCallout">
            <a:avLst>
              <a:gd name="adj1" fmla="val -40220"/>
              <a:gd name="adj2" fmla="val 88154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Semigroup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7F8B772-A865-A249-811C-050115C85117}"/>
              </a:ext>
            </a:extLst>
          </p:cNvPr>
          <p:cNvSpPr/>
          <p:nvPr/>
        </p:nvSpPr>
        <p:spPr>
          <a:xfrm>
            <a:off x="6960096" y="4797152"/>
            <a:ext cx="2664296" cy="792088"/>
          </a:xfrm>
          <a:prstGeom prst="wedgeRoundRectCallout">
            <a:avLst>
              <a:gd name="adj1" fmla="val -67676"/>
              <a:gd name="adj2" fmla="val -63203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Monoid</a:t>
            </a:r>
          </a:p>
        </p:txBody>
      </p:sp>
    </p:spTree>
    <p:extLst>
      <p:ext uri="{BB962C8B-B14F-4D97-AF65-F5344CB8AC3E}">
        <p14:creationId xmlns:p14="http://schemas.microsoft.com/office/powerpoint/2010/main" val="4690371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8">
            <a:extLst>
              <a:ext uri="{FF2B5EF4-FFF2-40B4-BE49-F238E27FC236}">
                <a16:creationId xmlns:a16="http://schemas.microsoft.com/office/drawing/2014/main" id="{AC8039D4-004B-7749-BEBF-F55BD7F056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0400" y="1800000"/>
            <a:ext cx="9752400" cy="121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6676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8">
            <a:extLst>
              <a:ext uri="{FF2B5EF4-FFF2-40B4-BE49-F238E27FC236}">
                <a16:creationId xmlns:a16="http://schemas.microsoft.com/office/drawing/2014/main" id="{AC8039D4-004B-7749-BEBF-F55BD7F056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0400" y="1800000"/>
            <a:ext cx="9752400" cy="1219050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C5382002-6193-AD4D-9AC6-48E292CFE51B}"/>
              </a:ext>
            </a:extLst>
          </p:cNvPr>
          <p:cNvSpPr/>
          <p:nvPr/>
        </p:nvSpPr>
        <p:spPr>
          <a:xfrm rot="16200000">
            <a:off x="2250544" y="1981906"/>
            <a:ext cx="360040" cy="24343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88D4921B-39E1-E949-A9C3-F97DFDA20EFE}"/>
              </a:ext>
            </a:extLst>
          </p:cNvPr>
          <p:cNvSpPr/>
          <p:nvPr/>
        </p:nvSpPr>
        <p:spPr>
          <a:xfrm rot="16200000">
            <a:off x="4478133" y="2193268"/>
            <a:ext cx="360040" cy="2011599"/>
          </a:xfrm>
          <a:prstGeom prst="leftBrac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78954523-0660-0749-97E9-C41A7579CA0A}"/>
              </a:ext>
            </a:extLst>
          </p:cNvPr>
          <p:cNvSpPr/>
          <p:nvPr/>
        </p:nvSpPr>
        <p:spPr>
          <a:xfrm rot="16200000">
            <a:off x="7323638" y="1362171"/>
            <a:ext cx="360040" cy="3665408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2DFF4A5B-5EE6-0E40-8CB2-BB201F2DC89A}"/>
              </a:ext>
            </a:extLst>
          </p:cNvPr>
          <p:cNvSpPr/>
          <p:nvPr/>
        </p:nvSpPr>
        <p:spPr>
          <a:xfrm rot="16200000">
            <a:off x="9977460" y="2380755"/>
            <a:ext cx="360041" cy="1628238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6116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844AB564-1A90-394D-AA64-2C272D814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200" y="1800000"/>
            <a:ext cx="9753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5895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EC39ADF-E2C4-B44B-881B-E09F5315B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200" y="1800000"/>
            <a:ext cx="9753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5742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459CCF-AFDE-414F-BE21-16A9BB60B9BD}"/>
              </a:ext>
            </a:extLst>
          </p:cNvPr>
          <p:cNvSpPr/>
          <p:nvPr/>
        </p:nvSpPr>
        <p:spPr>
          <a:xfrm>
            <a:off x="1622854" y="243512"/>
            <a:ext cx="89462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hw_json_simd_transition_table_32[] =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{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0x01010001,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0x03010103, 0x00010100, 0x03010103, 0x03010103,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0x00010100, 0x00010200,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0x03010103, 0x03010103, 0x03010103, 0x03010103, 0x03010103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0x03010103, 0x03010103, 0x03010103,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0x00010100, 0x00010100, 0x00010100, 0x00010100, 0x00010100, 0x00010100, 0x00010100, 0x00010100 </a:t>
            </a:r>
            <a:b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}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AU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99297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459CCF-AFDE-414F-BE21-16A9BB60B9BD}"/>
              </a:ext>
            </a:extLst>
          </p:cNvPr>
          <p:cNvSpPr/>
          <p:nvPr/>
        </p:nvSpPr>
        <p:spPr>
          <a:xfrm>
            <a:off x="1622854" y="243512"/>
            <a:ext cx="89462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hw_json_simd_transition_table_32[] =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0070C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0x00010200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};</a:t>
            </a:r>
            <a:endParaRPr lang="en-AU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3858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459CCF-AFDE-414F-BE21-16A9BB60B9BD}"/>
              </a:ext>
            </a:extLst>
          </p:cNvPr>
          <p:cNvSpPr/>
          <p:nvPr/>
        </p:nvSpPr>
        <p:spPr>
          <a:xfrm>
            <a:off x="1622854" y="243512"/>
            <a:ext cx="894629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hw_json_simd_transition_table_32[] =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FFC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0x01010001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0070C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0x00010200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0x03010103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0x00010100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};</a:t>
            </a:r>
            <a:endParaRPr lang="en-AU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4CD7B-C5D8-D146-8140-158C3F729841}"/>
              </a:ext>
            </a:extLst>
          </p:cNvPr>
          <p:cNvSpPr/>
          <p:nvPr/>
        </p:nvSpPr>
        <p:spPr>
          <a:xfrm>
            <a:off x="4079776" y="1124744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4"/>
                </a:solidFill>
              </a:rPr>
              <a:t>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9EDA7C-9769-C246-AB82-4A5F5ED637C2}"/>
              </a:ext>
            </a:extLst>
          </p:cNvPr>
          <p:cNvSpPr/>
          <p:nvPr/>
        </p:nvSpPr>
        <p:spPr>
          <a:xfrm>
            <a:off x="6096000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\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06F276-C171-514B-BDF3-8F04EF30EA0D}"/>
              </a:ext>
            </a:extLst>
          </p:cNvPr>
          <p:cNvSpPr/>
          <p:nvPr/>
        </p:nvSpPr>
        <p:spPr>
          <a:xfrm>
            <a:off x="5087888" y="1299766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550E76-156C-094B-8496-C942AB626A84}"/>
              </a:ext>
            </a:extLst>
          </p:cNvPr>
          <p:cNvSpPr/>
          <p:nvPr/>
        </p:nvSpPr>
        <p:spPr>
          <a:xfrm>
            <a:off x="7108437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A35F1E-3996-5048-B117-0BF678E4F14F}"/>
              </a:ext>
            </a:extLst>
          </p:cNvPr>
          <p:cNvSpPr/>
          <p:nvPr/>
        </p:nvSpPr>
        <p:spPr>
          <a:xfrm>
            <a:off x="8112224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82A2C7-652F-A644-94AC-E3887DC7CF2C}"/>
              </a:ext>
            </a:extLst>
          </p:cNvPr>
          <p:cNvSpPr/>
          <p:nvPr/>
        </p:nvSpPr>
        <p:spPr>
          <a:xfrm>
            <a:off x="1775520" y="1484784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0-9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D7160C-039F-0149-92DA-6A9360780900}"/>
              </a:ext>
            </a:extLst>
          </p:cNvPr>
          <p:cNvSpPr/>
          <p:nvPr/>
        </p:nvSpPr>
        <p:spPr>
          <a:xfrm>
            <a:off x="2783632" y="191683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2B4BBC-6273-3B4F-89A8-948F1968ABF8}"/>
              </a:ext>
            </a:extLst>
          </p:cNvPr>
          <p:cNvSpPr/>
          <p:nvPr/>
        </p:nvSpPr>
        <p:spPr>
          <a:xfrm>
            <a:off x="2783632" y="2627603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</p:spTree>
    <p:extLst>
      <p:ext uri="{BB962C8B-B14F-4D97-AF65-F5344CB8AC3E}">
        <p14:creationId xmlns:p14="http://schemas.microsoft.com/office/powerpoint/2010/main" val="10000326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3454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99869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DD71A2-E525-7043-8BBD-C7C8E857571F}"/>
              </a:ext>
            </a:extLst>
          </p:cNvPr>
          <p:cNvSpPr/>
          <p:nvPr/>
        </p:nvSpPr>
        <p:spPr>
          <a:xfrm>
            <a:off x="4079776" y="1124744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D366F-0891-3F4B-8BA8-9050580C4808}"/>
              </a:ext>
            </a:extLst>
          </p:cNvPr>
          <p:cNvSpPr/>
          <p:nvPr/>
        </p:nvSpPr>
        <p:spPr>
          <a:xfrm>
            <a:off x="6096000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\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4C34A-9E3B-8344-BD41-C03603FE05D4}"/>
              </a:ext>
            </a:extLst>
          </p:cNvPr>
          <p:cNvSpPr/>
          <p:nvPr/>
        </p:nvSpPr>
        <p:spPr>
          <a:xfrm>
            <a:off x="5087888" y="1299766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CAC30-1B77-DD45-9D9A-4AF9635B70A5}"/>
              </a:ext>
            </a:extLst>
          </p:cNvPr>
          <p:cNvSpPr/>
          <p:nvPr/>
        </p:nvSpPr>
        <p:spPr>
          <a:xfrm>
            <a:off x="7108437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39246-8835-BB44-815A-BCF04A465917}"/>
              </a:ext>
            </a:extLst>
          </p:cNvPr>
          <p:cNvSpPr/>
          <p:nvPr/>
        </p:nvSpPr>
        <p:spPr>
          <a:xfrm>
            <a:off x="8112224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D10B9-5388-CA4B-B465-0D11DE0C049C}"/>
              </a:ext>
            </a:extLst>
          </p:cNvPr>
          <p:cNvSpPr/>
          <p:nvPr/>
        </p:nvSpPr>
        <p:spPr>
          <a:xfrm>
            <a:off x="1775520" y="1484784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0-9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7D7FC-2F7C-784A-9DE5-000EAFDB9E30}"/>
              </a:ext>
            </a:extLst>
          </p:cNvPr>
          <p:cNvSpPr/>
          <p:nvPr/>
        </p:nvSpPr>
        <p:spPr>
          <a:xfrm>
            <a:off x="2783632" y="191683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35D58F-F8B8-AC43-852F-D206F0B092D6}"/>
              </a:ext>
            </a:extLst>
          </p:cNvPr>
          <p:cNvSpPr/>
          <p:nvPr/>
        </p:nvSpPr>
        <p:spPr>
          <a:xfrm>
            <a:off x="2783632" y="2627603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5DF470-0F1F-CF4C-A69A-7F59A533EDFC}"/>
              </a:ext>
            </a:extLst>
          </p:cNvPr>
          <p:cNvSpPr/>
          <p:nvPr/>
        </p:nvSpPr>
        <p:spPr>
          <a:xfrm>
            <a:off x="5061848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1E4894-E520-2F48-B400-B82DA8414319}"/>
              </a:ext>
            </a:extLst>
          </p:cNvPr>
          <p:cNvSpPr/>
          <p:nvPr/>
        </p:nvSpPr>
        <p:spPr>
          <a:xfrm>
            <a:off x="7100064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FAE56B-670F-CA45-8629-10D19E6EA98D}"/>
              </a:ext>
            </a:extLst>
          </p:cNvPr>
          <p:cNvSpPr/>
          <p:nvPr/>
        </p:nvSpPr>
        <p:spPr>
          <a:xfrm>
            <a:off x="5061848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80D6FE-77B8-5C44-A4B5-EE5EAE5559D1}"/>
              </a:ext>
            </a:extLst>
          </p:cNvPr>
          <p:cNvSpPr/>
          <p:nvPr/>
        </p:nvSpPr>
        <p:spPr>
          <a:xfrm>
            <a:off x="7080136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3451498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DD71A2-E525-7043-8BBD-C7C8E857571F}"/>
              </a:ext>
            </a:extLst>
          </p:cNvPr>
          <p:cNvSpPr/>
          <p:nvPr/>
        </p:nvSpPr>
        <p:spPr>
          <a:xfrm>
            <a:off x="4079776" y="1124744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D366F-0891-3F4B-8BA8-9050580C4808}"/>
              </a:ext>
            </a:extLst>
          </p:cNvPr>
          <p:cNvSpPr/>
          <p:nvPr/>
        </p:nvSpPr>
        <p:spPr>
          <a:xfrm>
            <a:off x="6096000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\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4C34A-9E3B-8344-BD41-C03603FE05D4}"/>
              </a:ext>
            </a:extLst>
          </p:cNvPr>
          <p:cNvSpPr/>
          <p:nvPr/>
        </p:nvSpPr>
        <p:spPr>
          <a:xfrm>
            <a:off x="5087888" y="1299766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CAC30-1B77-DD45-9D9A-4AF9635B70A5}"/>
              </a:ext>
            </a:extLst>
          </p:cNvPr>
          <p:cNvSpPr/>
          <p:nvPr/>
        </p:nvSpPr>
        <p:spPr>
          <a:xfrm>
            <a:off x="7108437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39246-8835-BB44-815A-BCF04A465917}"/>
              </a:ext>
            </a:extLst>
          </p:cNvPr>
          <p:cNvSpPr/>
          <p:nvPr/>
        </p:nvSpPr>
        <p:spPr>
          <a:xfrm>
            <a:off x="8112224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D10B9-5388-CA4B-B465-0D11DE0C049C}"/>
              </a:ext>
            </a:extLst>
          </p:cNvPr>
          <p:cNvSpPr/>
          <p:nvPr/>
        </p:nvSpPr>
        <p:spPr>
          <a:xfrm>
            <a:off x="1775520" y="1484784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0-9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7D7FC-2F7C-784A-9DE5-000EAFDB9E30}"/>
              </a:ext>
            </a:extLst>
          </p:cNvPr>
          <p:cNvSpPr/>
          <p:nvPr/>
        </p:nvSpPr>
        <p:spPr>
          <a:xfrm>
            <a:off x="2783632" y="191683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35D58F-F8B8-AC43-852F-D206F0B092D6}"/>
              </a:ext>
            </a:extLst>
          </p:cNvPr>
          <p:cNvSpPr/>
          <p:nvPr/>
        </p:nvSpPr>
        <p:spPr>
          <a:xfrm>
            <a:off x="2783632" y="2627603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5DF470-0F1F-CF4C-A69A-7F59A533EDFC}"/>
              </a:ext>
            </a:extLst>
          </p:cNvPr>
          <p:cNvSpPr/>
          <p:nvPr/>
        </p:nvSpPr>
        <p:spPr>
          <a:xfrm>
            <a:off x="5061848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1E4894-E520-2F48-B400-B82DA8414319}"/>
              </a:ext>
            </a:extLst>
          </p:cNvPr>
          <p:cNvSpPr/>
          <p:nvPr/>
        </p:nvSpPr>
        <p:spPr>
          <a:xfrm>
            <a:off x="7100064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FAE56B-670F-CA45-8629-10D19E6EA98D}"/>
              </a:ext>
            </a:extLst>
          </p:cNvPr>
          <p:cNvSpPr/>
          <p:nvPr/>
        </p:nvSpPr>
        <p:spPr>
          <a:xfrm>
            <a:off x="5061848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80D6FE-77B8-5C44-A4B5-EE5EAE5559D1}"/>
              </a:ext>
            </a:extLst>
          </p:cNvPr>
          <p:cNvSpPr/>
          <p:nvPr/>
        </p:nvSpPr>
        <p:spPr>
          <a:xfrm>
            <a:off x="7080136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}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1EC7528-0BC7-0F4E-B1AD-26820B54CF07}"/>
              </a:ext>
            </a:extLst>
          </p:cNvPr>
          <p:cNvSpPr/>
          <p:nvPr/>
        </p:nvSpPr>
        <p:spPr>
          <a:xfrm>
            <a:off x="4943872" y="2348880"/>
            <a:ext cx="3168352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2A8A98-85B6-BB47-A58C-7858E57AF2C8}"/>
              </a:ext>
            </a:extLst>
          </p:cNvPr>
          <p:cNvSpPr/>
          <p:nvPr/>
        </p:nvSpPr>
        <p:spPr>
          <a:xfrm>
            <a:off x="4936480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269D9DB-B5FA-2B46-AA22-5C2656D0035F}"/>
              </a:ext>
            </a:extLst>
          </p:cNvPr>
          <p:cNvSpPr/>
          <p:nvPr/>
        </p:nvSpPr>
        <p:spPr>
          <a:xfrm>
            <a:off x="6952704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324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DD71A2-E525-7043-8BBD-C7C8E857571F}"/>
              </a:ext>
            </a:extLst>
          </p:cNvPr>
          <p:cNvSpPr/>
          <p:nvPr/>
        </p:nvSpPr>
        <p:spPr>
          <a:xfrm>
            <a:off x="4079776" y="1124744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D366F-0891-3F4B-8BA8-9050580C4808}"/>
              </a:ext>
            </a:extLst>
          </p:cNvPr>
          <p:cNvSpPr/>
          <p:nvPr/>
        </p:nvSpPr>
        <p:spPr>
          <a:xfrm>
            <a:off x="6096000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\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4C34A-9E3B-8344-BD41-C03603FE05D4}"/>
              </a:ext>
            </a:extLst>
          </p:cNvPr>
          <p:cNvSpPr/>
          <p:nvPr/>
        </p:nvSpPr>
        <p:spPr>
          <a:xfrm>
            <a:off x="5087888" y="1299766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CAC30-1B77-DD45-9D9A-4AF9635B70A5}"/>
              </a:ext>
            </a:extLst>
          </p:cNvPr>
          <p:cNvSpPr/>
          <p:nvPr/>
        </p:nvSpPr>
        <p:spPr>
          <a:xfrm>
            <a:off x="7108437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39246-8835-BB44-815A-BCF04A465917}"/>
              </a:ext>
            </a:extLst>
          </p:cNvPr>
          <p:cNvSpPr/>
          <p:nvPr/>
        </p:nvSpPr>
        <p:spPr>
          <a:xfrm>
            <a:off x="8112224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D10B9-5388-CA4B-B465-0D11DE0C049C}"/>
              </a:ext>
            </a:extLst>
          </p:cNvPr>
          <p:cNvSpPr/>
          <p:nvPr/>
        </p:nvSpPr>
        <p:spPr>
          <a:xfrm>
            <a:off x="1775520" y="1484784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0-9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7D7FC-2F7C-784A-9DE5-000EAFDB9E30}"/>
              </a:ext>
            </a:extLst>
          </p:cNvPr>
          <p:cNvSpPr/>
          <p:nvPr/>
        </p:nvSpPr>
        <p:spPr>
          <a:xfrm>
            <a:off x="2783632" y="191683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35D58F-F8B8-AC43-852F-D206F0B092D6}"/>
              </a:ext>
            </a:extLst>
          </p:cNvPr>
          <p:cNvSpPr/>
          <p:nvPr/>
        </p:nvSpPr>
        <p:spPr>
          <a:xfrm>
            <a:off x="2783632" y="2627603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5DF470-0F1F-CF4C-A69A-7F59A533EDFC}"/>
              </a:ext>
            </a:extLst>
          </p:cNvPr>
          <p:cNvSpPr/>
          <p:nvPr/>
        </p:nvSpPr>
        <p:spPr>
          <a:xfrm>
            <a:off x="5061848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1E4894-E520-2F48-B400-B82DA8414319}"/>
              </a:ext>
            </a:extLst>
          </p:cNvPr>
          <p:cNvSpPr/>
          <p:nvPr/>
        </p:nvSpPr>
        <p:spPr>
          <a:xfrm>
            <a:off x="7100064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FAE56B-670F-CA45-8629-10D19E6EA98D}"/>
              </a:ext>
            </a:extLst>
          </p:cNvPr>
          <p:cNvSpPr/>
          <p:nvPr/>
        </p:nvSpPr>
        <p:spPr>
          <a:xfrm>
            <a:off x="5061848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80D6FE-77B8-5C44-A4B5-EE5EAE5559D1}"/>
              </a:ext>
            </a:extLst>
          </p:cNvPr>
          <p:cNvSpPr/>
          <p:nvPr/>
        </p:nvSpPr>
        <p:spPr>
          <a:xfrm>
            <a:off x="7080136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}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1EC7528-0BC7-0F4E-B1AD-26820B54CF07}"/>
              </a:ext>
            </a:extLst>
          </p:cNvPr>
          <p:cNvSpPr/>
          <p:nvPr/>
        </p:nvSpPr>
        <p:spPr>
          <a:xfrm>
            <a:off x="4943872" y="2348880"/>
            <a:ext cx="3168352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2A8A98-85B6-BB47-A58C-7858E57AF2C8}"/>
              </a:ext>
            </a:extLst>
          </p:cNvPr>
          <p:cNvSpPr/>
          <p:nvPr/>
        </p:nvSpPr>
        <p:spPr>
          <a:xfrm>
            <a:off x="4936480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269D9DB-B5FA-2B46-AA22-5C2656D0035F}"/>
              </a:ext>
            </a:extLst>
          </p:cNvPr>
          <p:cNvSpPr/>
          <p:nvPr/>
        </p:nvSpPr>
        <p:spPr>
          <a:xfrm>
            <a:off x="6952704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0ACCB6-5D9D-7A46-8077-33C877274398}"/>
              </a:ext>
            </a:extLst>
          </p:cNvPr>
          <p:cNvSpPr txBox="1"/>
          <p:nvPr/>
        </p:nvSpPr>
        <p:spPr>
          <a:xfrm>
            <a:off x="10830560" y="30073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8849FDC-CE3B-4949-80B8-0B4F138FEEE9}"/>
              </a:ext>
            </a:extLst>
          </p:cNvPr>
          <p:cNvSpPr/>
          <p:nvPr/>
        </p:nvSpPr>
        <p:spPr>
          <a:xfrm>
            <a:off x="6328178" y="3935793"/>
            <a:ext cx="1159520" cy="1365415"/>
          </a:xfrm>
          <a:prstGeom prst="roundRect">
            <a:avLst>
              <a:gd name="adj" fmla="val 9612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IOC</a:t>
            </a:r>
          </a:p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7: 0111</a:t>
            </a:r>
          </a:p>
          <a:p>
            <a:r>
              <a:rPr lang="en-US" dirty="0">
                <a:solidFill>
                  <a:srgbClr val="FF4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6: 0110</a:t>
            </a:r>
          </a:p>
          <a:p>
            <a:r>
              <a:rPr lang="en-US" dirty="0">
                <a:solidFill>
                  <a:srgbClr val="7A81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1: 0001</a:t>
            </a:r>
          </a:p>
        </p:txBody>
      </p:sp>
    </p:spTree>
    <p:extLst>
      <p:ext uri="{BB962C8B-B14F-4D97-AF65-F5344CB8AC3E}">
        <p14:creationId xmlns:p14="http://schemas.microsoft.com/office/powerpoint/2010/main" val="419164604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73AAB5-9945-2D43-951A-D7DAD8C2D78B}"/>
              </a:ext>
            </a:extLst>
          </p:cNvPr>
          <p:cNvSpPr/>
          <p:nvPr/>
        </p:nvSpPr>
        <p:spPr>
          <a:xfrm>
            <a:off x="1623600" y="244800"/>
            <a:ext cx="931287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solidFill>
                  <a:srgbClr val="005CC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uint32_t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hw_json_simd_phi_table_32[] =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{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C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0x00000007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FF40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0x06000006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rgbClr val="7A81FF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0x01000001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AU" sz="1200" dirty="0">
                <a:solidFill>
                  <a:schemeClr val="accent6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0x00000000</a:t>
            </a: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br>
              <a:rPr lang="en-AU" sz="1200" dirty="0"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</a:br>
            <a:r>
              <a:rPr lang="en-AU" sz="1200" dirty="0">
                <a:solidFill>
                  <a:srgbClr val="24292E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}; </a:t>
            </a:r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DD71A2-E525-7043-8BBD-C7C8E857571F}"/>
              </a:ext>
            </a:extLst>
          </p:cNvPr>
          <p:cNvSpPr/>
          <p:nvPr/>
        </p:nvSpPr>
        <p:spPr>
          <a:xfrm>
            <a:off x="4079776" y="1124744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0D366F-0891-3F4B-8BA8-9050580C4808}"/>
              </a:ext>
            </a:extLst>
          </p:cNvPr>
          <p:cNvSpPr/>
          <p:nvPr/>
        </p:nvSpPr>
        <p:spPr>
          <a:xfrm>
            <a:off x="6096000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\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B4C34A-9E3B-8344-BD41-C03603FE05D4}"/>
              </a:ext>
            </a:extLst>
          </p:cNvPr>
          <p:cNvSpPr/>
          <p:nvPr/>
        </p:nvSpPr>
        <p:spPr>
          <a:xfrm>
            <a:off x="5087888" y="1299766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+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CCAC30-1B77-DD45-9D9A-4AF9635B70A5}"/>
              </a:ext>
            </a:extLst>
          </p:cNvPr>
          <p:cNvSpPr/>
          <p:nvPr/>
        </p:nvSpPr>
        <p:spPr>
          <a:xfrm>
            <a:off x="7108437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-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739246-8835-BB44-815A-BCF04A465917}"/>
              </a:ext>
            </a:extLst>
          </p:cNvPr>
          <p:cNvSpPr/>
          <p:nvPr/>
        </p:nvSpPr>
        <p:spPr>
          <a:xfrm>
            <a:off x="8112224" y="1311159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D10B9-5388-CA4B-B465-0D11DE0C049C}"/>
              </a:ext>
            </a:extLst>
          </p:cNvPr>
          <p:cNvSpPr/>
          <p:nvPr/>
        </p:nvSpPr>
        <p:spPr>
          <a:xfrm>
            <a:off x="1775520" y="1484784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0-9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27D7FC-2F7C-784A-9DE5-000EAFDB9E30}"/>
              </a:ext>
            </a:extLst>
          </p:cNvPr>
          <p:cNvSpPr/>
          <p:nvPr/>
        </p:nvSpPr>
        <p:spPr>
          <a:xfrm>
            <a:off x="2783632" y="1916832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35D58F-F8B8-AC43-852F-D206F0B092D6}"/>
              </a:ext>
            </a:extLst>
          </p:cNvPr>
          <p:cNvSpPr/>
          <p:nvPr/>
        </p:nvSpPr>
        <p:spPr>
          <a:xfrm>
            <a:off x="2783632" y="2627603"/>
            <a:ext cx="50405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a-z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5DF470-0F1F-CF4C-A69A-7F59A533EDFC}"/>
              </a:ext>
            </a:extLst>
          </p:cNvPr>
          <p:cNvSpPr/>
          <p:nvPr/>
        </p:nvSpPr>
        <p:spPr>
          <a:xfrm>
            <a:off x="5061848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1E4894-E520-2F48-B400-B82DA8414319}"/>
              </a:ext>
            </a:extLst>
          </p:cNvPr>
          <p:cNvSpPr/>
          <p:nvPr/>
        </p:nvSpPr>
        <p:spPr>
          <a:xfrm>
            <a:off x="7100064" y="242088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]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FAE56B-670F-CA45-8629-10D19E6EA98D}"/>
              </a:ext>
            </a:extLst>
          </p:cNvPr>
          <p:cNvSpPr/>
          <p:nvPr/>
        </p:nvSpPr>
        <p:spPr>
          <a:xfrm>
            <a:off x="5061848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40FF"/>
                </a:solidFill>
              </a:rPr>
              <a:t>[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80D6FE-77B8-5C44-A4B5-EE5EAE5559D1}"/>
              </a:ext>
            </a:extLst>
          </p:cNvPr>
          <p:cNvSpPr/>
          <p:nvPr/>
        </p:nvSpPr>
        <p:spPr>
          <a:xfrm>
            <a:off x="7080136" y="3140968"/>
            <a:ext cx="21602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A81FF"/>
                </a:solidFill>
              </a:rPr>
              <a:t>}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1EC7528-0BC7-0F4E-B1AD-26820B54CF07}"/>
              </a:ext>
            </a:extLst>
          </p:cNvPr>
          <p:cNvSpPr/>
          <p:nvPr/>
        </p:nvSpPr>
        <p:spPr>
          <a:xfrm>
            <a:off x="4943872" y="2348880"/>
            <a:ext cx="3168352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2A8A98-85B6-BB47-A58C-7858E57AF2C8}"/>
              </a:ext>
            </a:extLst>
          </p:cNvPr>
          <p:cNvSpPr/>
          <p:nvPr/>
        </p:nvSpPr>
        <p:spPr>
          <a:xfrm>
            <a:off x="4936480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269D9DB-B5FA-2B46-AA22-5C2656D0035F}"/>
              </a:ext>
            </a:extLst>
          </p:cNvPr>
          <p:cNvSpPr/>
          <p:nvPr/>
        </p:nvSpPr>
        <p:spPr>
          <a:xfrm>
            <a:off x="6952704" y="3068960"/>
            <a:ext cx="1159520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0ACCB6-5D9D-7A46-8077-33C877274398}"/>
              </a:ext>
            </a:extLst>
          </p:cNvPr>
          <p:cNvSpPr txBox="1"/>
          <p:nvPr/>
        </p:nvSpPr>
        <p:spPr>
          <a:xfrm>
            <a:off x="10830560" y="30073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8849FDC-CE3B-4949-80B8-0B4F138FEEE9}"/>
              </a:ext>
            </a:extLst>
          </p:cNvPr>
          <p:cNvSpPr/>
          <p:nvPr/>
        </p:nvSpPr>
        <p:spPr>
          <a:xfrm>
            <a:off x="6328178" y="3935793"/>
            <a:ext cx="1159520" cy="1365415"/>
          </a:xfrm>
          <a:prstGeom prst="roundRect">
            <a:avLst>
              <a:gd name="adj" fmla="val 9612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IOC</a:t>
            </a:r>
          </a:p>
          <a:p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7:  1()</a:t>
            </a:r>
          </a:p>
          <a:p>
            <a:r>
              <a:rPr lang="en-US" dirty="0">
                <a:solidFill>
                  <a:srgbClr val="FF4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6:  1(</a:t>
            </a:r>
          </a:p>
          <a:p>
            <a:r>
              <a:rPr lang="en-US" dirty="0">
                <a:solidFill>
                  <a:srgbClr val="7A81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1:  0 )</a:t>
            </a:r>
          </a:p>
        </p:txBody>
      </p:sp>
    </p:spTree>
    <p:extLst>
      <p:ext uri="{BB962C8B-B14F-4D97-AF65-F5344CB8AC3E}">
        <p14:creationId xmlns:p14="http://schemas.microsoft.com/office/powerpoint/2010/main" val="173417991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FC02-1020-0A41-AC9A-F6D116288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1974-5A02-F544-A800-D8CB779A0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_mm_set_epi64x(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e1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, 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e0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_mm_set1_epi32(</a:t>
            </a:r>
            <a:r>
              <a:rPr lang="en-AU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_mm_shuffle_epi8(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5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_mm_extract_epi32(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__m128i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AU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imm8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6"/>
              </a:rPr>
              <a:t>⇗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__m256i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_mm256_slli_epi64(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__m256i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t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t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imm8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AU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7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__m256i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_mm256_srli_epi64(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__m256i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t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it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it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imm8</a:t>
            </a:r>
            <a:r>
              <a:rPr lang="it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AU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8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_mm256_movemask_epi8(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__m256i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9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_pext_u64(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mask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10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_pdep_u64(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 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mask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  <a:hlinkClick r:id="rId11"/>
              </a:rPr>
              <a:t>⇗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_mm_popcnt_u64(</a:t>
            </a:r>
            <a:r>
              <a:rPr lang="en-AU" sz="2000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unsigned __int64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AU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63992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Index Creation (State Machine SIMD)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ls -hl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original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0.84s user 0.14s system 199%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0.488 total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alternate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2.18s user 0.37s system 223%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1.142 total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$ time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tabular -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0.73s user 0.08s system 134%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0.604 total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create-index -b standard -m simd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0.05s user 0.03s system 127%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0.065 total</a:t>
            </a:r>
          </a:p>
        </p:txBody>
      </p:sp>
    </p:spTree>
    <p:extLst>
      <p:ext uri="{BB962C8B-B14F-4D97-AF65-F5344CB8AC3E}">
        <p14:creationId xmlns:p14="http://schemas.microsoft.com/office/powerpoint/2010/main" val="249153025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9E59-22DC-7F4B-B499-DC494C0C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Query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138435-8DD7-3040-9484-60E01FFAF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900" y="1816100"/>
            <a:ext cx="87122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4876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Querying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ls -hl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demo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==&gt; 25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0.99s user 0.19s system 197%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0.597 total</a:t>
            </a:r>
          </a:p>
        </p:txBody>
      </p:sp>
    </p:spTree>
    <p:extLst>
      <p:ext uri="{BB962C8B-B14F-4D97-AF65-F5344CB8AC3E}">
        <p14:creationId xmlns:p14="http://schemas.microsoft.com/office/powerpoint/2010/main" val="14216734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8308-DD0A-2B4A-8602-B5DAC64D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Benchmarking:</a:t>
            </a:r>
            <a:br>
              <a:rPr lang="en-US" dirty="0"/>
            </a:br>
            <a:r>
              <a:rPr lang="en-US" dirty="0"/>
              <a:t>Querying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A6FC4-AF2C-014C-BF62-A3BBB7256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ls -hl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-r--r--  1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jky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staff    25M 17 Jan 23:03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demo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b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==&gt; 25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0.99s user 0.19s system 197%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0.597 total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hw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-json demo -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sample.json</a:t>
            </a:r>
            <a: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-m simd</a:t>
            </a:r>
            <a:br>
              <a:rPr lang="en-US" sz="1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==&gt; 25</a:t>
            </a:r>
            <a:b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0.10s user 0.08s system 98%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cpu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0.177 total</a:t>
            </a:r>
          </a:p>
        </p:txBody>
      </p:sp>
    </p:spTree>
    <p:extLst>
      <p:ext uri="{BB962C8B-B14F-4D97-AF65-F5344CB8AC3E}">
        <p14:creationId xmlns:p14="http://schemas.microsoft.com/office/powerpoint/2010/main" val="19927049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F03A-5845-BA4F-B17C-9AB5C1B4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GHC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D4F52-429D-9C49-AC6E-CBF747442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 SIMD support</a:t>
            </a:r>
          </a:p>
          <a:p>
            <a:pPr lvl="1"/>
            <a:r>
              <a:rPr lang="en-US" dirty="0"/>
              <a:t>FFI: Overhead, boilerplate, data representation, especially error-handling</a:t>
            </a:r>
          </a:p>
          <a:p>
            <a:pPr lvl="1"/>
            <a:r>
              <a:rPr lang="en-US" dirty="0"/>
              <a:t>C (compatibility &amp; fewer dependencies)</a:t>
            </a:r>
          </a:p>
          <a:p>
            <a:pPr lvl="1"/>
            <a:r>
              <a:rPr lang="en-US" dirty="0" err="1"/>
              <a:t>Segfaults</a:t>
            </a:r>
            <a:r>
              <a:rPr lang="en-US" dirty="0"/>
              <a:t>, Debug Tracing, Duplicate performance testing, C-symbol conflicts</a:t>
            </a:r>
          </a:p>
          <a:p>
            <a:r>
              <a:rPr lang="en-US" dirty="0"/>
              <a:t>Unclear how to best configure, test and distribute packages for simd</a:t>
            </a:r>
          </a:p>
          <a:p>
            <a:pPr lvl="1"/>
            <a:r>
              <a:rPr lang="en-US" dirty="0"/>
              <a:t>Runtime CPU capabilities</a:t>
            </a:r>
          </a:p>
          <a:p>
            <a:pPr lvl="1"/>
            <a:r>
              <a:rPr lang="en-US" dirty="0"/>
              <a:t>Flags &amp; sensible defaults, </a:t>
            </a:r>
            <a:r>
              <a:rPr lang="en-US" dirty="0" err="1"/>
              <a:t>cabal.project</a:t>
            </a:r>
            <a:r>
              <a:rPr lang="en-US" dirty="0"/>
              <a:t>, CI</a:t>
            </a:r>
          </a:p>
          <a:p>
            <a:pPr lvl="1"/>
            <a:r>
              <a:rPr lang="en-US" dirty="0"/>
              <a:t>Library size, Library proliferation, Non-library code</a:t>
            </a:r>
          </a:p>
          <a:p>
            <a:pPr lvl="1"/>
            <a:r>
              <a:rPr lang="en-US" dirty="0"/>
              <a:t>Redundant dependencies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4663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6F03A-5845-BA4F-B17C-9AB5C1B4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GHC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D4F52-429D-9C49-AC6E-CBF747442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Fusion doesn’t always work: </a:t>
            </a:r>
            <a:r>
              <a:rPr lang="en-US" dirty="0">
                <a:hlinkClick r:id="rId2"/>
              </a:rPr>
              <a:t>https://github.com/haskell/vector/issues/228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450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01AD1-98BC-4D43-A90C-C46FD93D9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1FABE-F026-754F-AEB1-0B4B0AB25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Semi-Indexing Semi-Structured Data in Tiny Space</a:t>
            </a:r>
            <a:br>
              <a:rPr lang="en-AU" dirty="0"/>
            </a:br>
            <a:r>
              <a:rPr lang="en-AU" dirty="0">
                <a:hlinkClick r:id="rId2"/>
              </a:rPr>
              <a:t>https://bit.ly/2U8iv9J</a:t>
            </a:r>
            <a:endParaRPr lang="en-AU" dirty="0"/>
          </a:p>
          <a:p>
            <a:r>
              <a:rPr lang="en-US" dirty="0"/>
              <a:t>Data-Parallel Finite-State Machines</a:t>
            </a:r>
            <a:br>
              <a:rPr lang="en-US" dirty="0"/>
            </a:br>
            <a:r>
              <a:rPr lang="en-AU" dirty="0">
                <a:hlinkClick r:id="rId3"/>
              </a:rPr>
              <a:t>https://bit.ly/2TCagy4</a:t>
            </a:r>
            <a:endParaRPr lang="en-AU" dirty="0"/>
          </a:p>
          <a:p>
            <a:r>
              <a:rPr lang="en-AU" dirty="0"/>
              <a:t>Fast and Parallel State Machines by Gabriel Gonzalez</a:t>
            </a:r>
            <a:br>
              <a:rPr lang="en-AU" dirty="0"/>
            </a:br>
            <a:r>
              <a:rPr lang="en-AU" dirty="0">
                <a:hlinkClick r:id="rId4"/>
              </a:rPr>
              <a:t>https://www.youtube.com/watch?v=b4bb8EP_pIE</a:t>
            </a:r>
            <a:endParaRPr lang="en-AU" dirty="0"/>
          </a:p>
          <a:p>
            <a:r>
              <a:rPr lang="en-AU" dirty="0"/>
              <a:t>Intel Intrinsics Guide</a:t>
            </a:r>
            <a:br>
              <a:rPr lang="en-AU" dirty="0"/>
            </a:br>
            <a:r>
              <a:rPr lang="en-AU" dirty="0">
                <a:hlinkClick r:id="rId5"/>
              </a:rPr>
              <a:t>https://intel.ly/1F2qFyP</a:t>
            </a:r>
            <a:endParaRPr lang="en-AU" dirty="0"/>
          </a:p>
          <a:p>
            <a:r>
              <a:rPr lang="en-AU" dirty="0"/>
              <a:t>Exploiting Vector Instructions with Generalized Stream Fusion</a:t>
            </a:r>
            <a:br>
              <a:rPr lang="en-AU" dirty="0"/>
            </a:br>
            <a:r>
              <a:rPr lang="en-AU" dirty="0">
                <a:hlinkClick r:id="rId6"/>
              </a:rPr>
              <a:t>https://bit.ly/2r1Ru8W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9171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4642</Words>
  <Application>Microsoft Macintosh PowerPoint</Application>
  <PresentationFormat>Widescreen</PresentationFormat>
  <Paragraphs>2218</Paragraphs>
  <Slides>138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138</vt:i4>
      </vt:variant>
    </vt:vector>
  </HeadingPairs>
  <TitlesOfParts>
    <vt:vector size="144" baseType="lpstr">
      <vt:lpstr>Andale Mono</vt:lpstr>
      <vt:lpstr>Arial</vt:lpstr>
      <vt:lpstr>Calibri</vt:lpstr>
      <vt:lpstr>Calibri Light</vt:lpstr>
      <vt:lpstr>Consolas</vt:lpstr>
      <vt:lpstr>Office Theme</vt:lpstr>
      <vt:lpstr>Semi-Indexing JSON with SIMD  John Ky (@newhoggy)</vt:lpstr>
      <vt:lpstr>Overview</vt:lpstr>
      <vt:lpstr>Zurihac</vt:lpstr>
      <vt:lpstr>Zurihac</vt:lpstr>
      <vt:lpstr>Fast and Parallel State Machines    by Gabriel Gonzalez</vt:lpstr>
      <vt:lpstr>Inspiration to use SIMD</vt:lpstr>
      <vt:lpstr>What is a Semi-Index?</vt:lpstr>
      <vt:lpstr>Balanced Parenthesis</vt:lpstr>
      <vt:lpstr>Balanced Parenthesis</vt:lpstr>
      <vt:lpstr>Balanced Parenthesis</vt:lpstr>
      <vt:lpstr>Position Index</vt:lpstr>
      <vt:lpstr>Position Index</vt:lpstr>
      <vt:lpstr>Position Index</vt:lpstr>
      <vt:lpstr>Position Index</vt:lpstr>
      <vt:lpstr>Building the Index</vt:lpstr>
      <vt:lpstr>Building Blanked JSON</vt:lpstr>
      <vt:lpstr>Building Blanked JSON</vt:lpstr>
      <vt:lpstr>Building the Index</vt:lpstr>
      <vt:lpstr>Building the Index</vt:lpstr>
      <vt:lpstr>Building Blanked JSON</vt:lpstr>
      <vt:lpstr>Benchmarking: Index Creation (Original)</vt:lpstr>
      <vt:lpstr>Primer on State Machines</vt:lpstr>
      <vt:lpstr>Primer on State Machines</vt:lpstr>
      <vt:lpstr>Primer on State Machines</vt:lpstr>
      <vt:lpstr>Primer on State Machines</vt:lpstr>
      <vt:lpstr>Primer on State Machines</vt:lpstr>
      <vt:lpstr>Primer on State Machines</vt:lpstr>
      <vt:lpstr>Primer on State Machines</vt:lpstr>
      <vt:lpstr>Primer on State Machines</vt:lpstr>
      <vt:lpstr>State Machine Example: Multiline Comments</vt:lpstr>
      <vt:lpstr>State Machine Example: Multiline Comments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Simple State Machine Example</vt:lpstr>
      <vt:lpstr>JSON Grammar</vt:lpstr>
      <vt:lpstr>JSON Grammar</vt:lpstr>
      <vt:lpstr>JSON Grammar</vt:lpstr>
      <vt:lpstr>JSON Grammar</vt:lpstr>
      <vt:lpstr>JSON Grammar</vt:lpstr>
      <vt:lpstr>JSON Grammar</vt:lpstr>
      <vt:lpstr>Simplified State Machine for JSON Parsing</vt:lpstr>
      <vt:lpstr>Simplified State Machine for JSON Parsing</vt:lpstr>
      <vt:lpstr>PowerPoint Presentation</vt:lpstr>
      <vt:lpstr>PowerPoint Presentation</vt:lpstr>
      <vt:lpstr>PowerPoint Presentation</vt:lpstr>
      <vt:lpstr>PowerPoint Presentation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Simplified State Machine for JSON Parsing</vt:lpstr>
      <vt:lpstr>Benchmarking: Index Creation (Functions)</vt:lpstr>
      <vt:lpstr>Benchmarking: Index Creation (Functions)</vt:lpstr>
      <vt:lpstr>Benchmarking: Index Creation (Tables)</vt:lpstr>
      <vt:lpstr>PowerPoint Presentation</vt:lpstr>
      <vt:lpstr>PowerPoint Presentation</vt:lpstr>
      <vt:lpstr>Parallel Transitions</vt:lpstr>
      <vt:lpstr>Parallel Transitions</vt:lpstr>
      <vt:lpstr>Parallel Transitions</vt:lpstr>
      <vt:lpstr>Parallel Transitions</vt:lpstr>
      <vt:lpstr>Parallel Transitions</vt:lpstr>
      <vt:lpstr>Parallel Transitions</vt:lpstr>
      <vt:lpstr>Parallel Transitions</vt:lpstr>
      <vt:lpstr>Parallel Transitions</vt:lpstr>
      <vt:lpstr>Parallel Transitions</vt:lpstr>
      <vt:lpstr>Parallel Transitions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Instructions</vt:lpstr>
      <vt:lpstr>Benchmarking: Index Creation (State Machine SIMD)</vt:lpstr>
      <vt:lpstr>Example Query</vt:lpstr>
      <vt:lpstr>Benchmarking: Querying</vt:lpstr>
      <vt:lpstr>Benchmarking: Querying</vt:lpstr>
      <vt:lpstr>GHC Experience</vt:lpstr>
      <vt:lpstr>GHC Experience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Semi-Indexing JSON with SIMD  John Ky</dc:title>
  <dc:creator>Ky, John</dc:creator>
  <cp:lastModifiedBy>Ky, John</cp:lastModifiedBy>
  <cp:revision>18</cp:revision>
  <dcterms:created xsi:type="dcterms:W3CDTF">2019-03-27T03:28:12Z</dcterms:created>
  <dcterms:modified xsi:type="dcterms:W3CDTF">2019-03-27T11:03:16Z</dcterms:modified>
</cp:coreProperties>
</file>