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5"/>
  </p:notesMasterIdLst>
  <p:sldIdLst>
    <p:sldId id="288" r:id="rId2"/>
    <p:sldId id="294" r:id="rId3"/>
    <p:sldId id="298" r:id="rId4"/>
    <p:sldId id="300" r:id="rId5"/>
    <p:sldId id="338" r:id="rId6"/>
    <p:sldId id="317" r:id="rId7"/>
    <p:sldId id="301" r:id="rId8"/>
    <p:sldId id="302" r:id="rId9"/>
    <p:sldId id="303" r:id="rId10"/>
    <p:sldId id="304" r:id="rId11"/>
    <p:sldId id="305" r:id="rId12"/>
    <p:sldId id="339" r:id="rId13"/>
    <p:sldId id="340" r:id="rId14"/>
    <p:sldId id="306" r:id="rId15"/>
    <p:sldId id="326" r:id="rId16"/>
    <p:sldId id="323" r:id="rId17"/>
    <p:sldId id="324" r:id="rId18"/>
    <p:sldId id="327" r:id="rId19"/>
    <p:sldId id="325" r:id="rId20"/>
    <p:sldId id="322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37" r:id="rId32"/>
    <p:sldId id="266" r:id="rId33"/>
    <p:sldId id="270" r:id="rId34"/>
    <p:sldId id="272" r:id="rId35"/>
    <p:sldId id="271" r:id="rId36"/>
    <p:sldId id="281" r:id="rId37"/>
    <p:sldId id="264" r:id="rId38"/>
    <p:sldId id="274" r:id="rId39"/>
    <p:sldId id="277" r:id="rId40"/>
    <p:sldId id="278" r:id="rId41"/>
    <p:sldId id="279" r:id="rId42"/>
    <p:sldId id="280" r:id="rId43"/>
    <p:sldId id="276" r:id="rId44"/>
    <p:sldId id="282" r:id="rId45"/>
    <p:sldId id="275" r:id="rId46"/>
    <p:sldId id="361" r:id="rId47"/>
    <p:sldId id="371" r:id="rId48"/>
    <p:sldId id="373" r:id="rId49"/>
    <p:sldId id="367" r:id="rId50"/>
    <p:sldId id="375" r:id="rId51"/>
    <p:sldId id="374" r:id="rId52"/>
    <p:sldId id="376" r:id="rId53"/>
    <p:sldId id="377" r:id="rId54"/>
    <p:sldId id="368" r:id="rId55"/>
    <p:sldId id="372" r:id="rId56"/>
    <p:sldId id="362" r:id="rId57"/>
    <p:sldId id="256" r:id="rId58"/>
    <p:sldId id="329" r:id="rId59"/>
    <p:sldId id="328" r:id="rId60"/>
    <p:sldId id="378" r:id="rId61"/>
    <p:sldId id="260" r:id="rId62"/>
    <p:sldId id="284" r:id="rId63"/>
    <p:sldId id="379" r:id="rId64"/>
    <p:sldId id="261" r:id="rId65"/>
    <p:sldId id="318" r:id="rId66"/>
    <p:sldId id="334" r:id="rId67"/>
    <p:sldId id="336" r:id="rId68"/>
    <p:sldId id="335" r:id="rId69"/>
    <p:sldId id="416" r:id="rId70"/>
    <p:sldId id="382" r:id="rId71"/>
    <p:sldId id="387" r:id="rId72"/>
    <p:sldId id="319" r:id="rId73"/>
    <p:sldId id="388" r:id="rId74"/>
    <p:sldId id="385" r:id="rId75"/>
    <p:sldId id="386" r:id="rId76"/>
    <p:sldId id="384" r:id="rId77"/>
    <p:sldId id="383" r:id="rId78"/>
    <p:sldId id="389" r:id="rId79"/>
    <p:sldId id="381" r:id="rId80"/>
    <p:sldId id="390" r:id="rId81"/>
    <p:sldId id="380" r:id="rId82"/>
    <p:sldId id="391" r:id="rId83"/>
    <p:sldId id="392" r:id="rId84"/>
    <p:sldId id="394" r:id="rId85"/>
    <p:sldId id="395" r:id="rId86"/>
    <p:sldId id="396" r:id="rId87"/>
    <p:sldId id="393" r:id="rId88"/>
    <p:sldId id="397" r:id="rId89"/>
    <p:sldId id="398" r:id="rId90"/>
    <p:sldId id="399" r:id="rId91"/>
    <p:sldId id="402" r:id="rId92"/>
    <p:sldId id="403" r:id="rId93"/>
    <p:sldId id="404" r:id="rId94"/>
    <p:sldId id="405" r:id="rId95"/>
    <p:sldId id="406" r:id="rId96"/>
    <p:sldId id="412" r:id="rId97"/>
    <p:sldId id="407" r:id="rId98"/>
    <p:sldId id="413" r:id="rId99"/>
    <p:sldId id="408" r:id="rId100"/>
    <p:sldId id="409" r:id="rId101"/>
    <p:sldId id="414" r:id="rId102"/>
    <p:sldId id="415" r:id="rId103"/>
    <p:sldId id="410" r:id="rId104"/>
    <p:sldId id="411" r:id="rId105"/>
    <p:sldId id="418" r:id="rId106"/>
    <p:sldId id="419" r:id="rId107"/>
    <p:sldId id="331" r:id="rId108"/>
    <p:sldId id="285" r:id="rId109"/>
    <p:sldId id="286" r:id="rId110"/>
    <p:sldId id="442" r:id="rId111"/>
    <p:sldId id="441" r:id="rId112"/>
    <p:sldId id="440" r:id="rId113"/>
    <p:sldId id="290" r:id="rId114"/>
    <p:sldId id="420" r:id="rId115"/>
    <p:sldId id="421" r:id="rId116"/>
    <p:sldId id="422" r:id="rId117"/>
    <p:sldId id="423" r:id="rId118"/>
    <p:sldId id="424" r:id="rId119"/>
    <p:sldId id="425" r:id="rId120"/>
    <p:sldId id="426" r:id="rId121"/>
    <p:sldId id="427" r:id="rId122"/>
    <p:sldId id="428" r:id="rId123"/>
    <p:sldId id="429" r:id="rId124"/>
    <p:sldId id="430" r:id="rId125"/>
    <p:sldId id="431" r:id="rId126"/>
    <p:sldId id="432" r:id="rId127"/>
    <p:sldId id="433" r:id="rId128"/>
    <p:sldId id="434" r:id="rId129"/>
    <p:sldId id="435" r:id="rId130"/>
    <p:sldId id="436" r:id="rId131"/>
    <p:sldId id="437" r:id="rId132"/>
    <p:sldId id="438" r:id="rId133"/>
    <p:sldId id="439" r:id="rId1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06"/>
    <p:restoredTop sz="94695"/>
  </p:normalViewPr>
  <p:slideViewPr>
    <p:cSldViewPr snapToGrid="0" snapToObjects="1">
      <p:cViewPr>
        <p:scale>
          <a:sx n="140" d="100"/>
          <a:sy n="140" d="100"/>
        </p:scale>
        <p:origin x="-199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notesMaster" Target="notesMasters/notesMaster1.xml"/><Relationship Id="rId136" Type="http://schemas.openxmlformats.org/officeDocument/2006/relationships/presProps" Target="presProps.xml"/><Relationship Id="rId137" Type="http://schemas.openxmlformats.org/officeDocument/2006/relationships/viewProps" Target="viewProps.xml"/><Relationship Id="rId138" Type="http://schemas.openxmlformats.org/officeDocument/2006/relationships/theme" Target="theme/theme1.xml"/><Relationship Id="rId13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59141-CB32-A344-9C80-30DCC713F11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37DF38-552E-5840-BF37-84ADA529EB2A}">
      <dgm:prSet phldrT="[Text]"/>
      <dgm:spPr/>
      <dgm:t>
        <a:bodyPr/>
        <a:lstStyle/>
        <a:p>
          <a:endParaRPr lang="en-US" dirty="0"/>
        </a:p>
      </dgm:t>
    </dgm:pt>
    <dgm:pt modelId="{952F8460-1C64-6E43-85A5-097386AB00FC}" type="parTrans" cxnId="{4548C0DD-9FBA-EE47-983B-A942AC0DB422}">
      <dgm:prSet/>
      <dgm:spPr/>
      <dgm:t>
        <a:bodyPr/>
        <a:lstStyle/>
        <a:p>
          <a:endParaRPr lang="en-US"/>
        </a:p>
      </dgm:t>
    </dgm:pt>
    <dgm:pt modelId="{6072ACF2-CCAC-8746-91EA-F2C8CC6959C1}" type="sibTrans" cxnId="{4548C0DD-9FBA-EE47-983B-A942AC0DB422}">
      <dgm:prSet/>
      <dgm:spPr/>
      <dgm:t>
        <a:bodyPr/>
        <a:lstStyle/>
        <a:p>
          <a:endParaRPr lang="en-US"/>
        </a:p>
      </dgm:t>
    </dgm:pt>
    <dgm:pt modelId="{AE3E50C1-1F2A-7E43-BBAA-AF44087A3929}">
      <dgm:prSet phldrT="[Text]"/>
      <dgm:spPr/>
      <dgm:t>
        <a:bodyPr/>
        <a:lstStyle/>
        <a:p>
          <a:endParaRPr lang="en-US" dirty="0"/>
        </a:p>
      </dgm:t>
    </dgm:pt>
    <dgm:pt modelId="{1FCF73EA-31B7-3A46-8246-D76A1518B650}" type="parTrans" cxnId="{D7FD3311-07C5-6343-A085-FAC65B8015CE}">
      <dgm:prSet/>
      <dgm:spPr/>
      <dgm:t>
        <a:bodyPr/>
        <a:lstStyle/>
        <a:p>
          <a:endParaRPr lang="en-US"/>
        </a:p>
      </dgm:t>
    </dgm:pt>
    <dgm:pt modelId="{A5257304-905D-7B42-87F5-8453D7C08365}" type="sibTrans" cxnId="{D7FD3311-07C5-6343-A085-FAC65B8015CE}">
      <dgm:prSet/>
      <dgm:spPr/>
      <dgm:t>
        <a:bodyPr/>
        <a:lstStyle/>
        <a:p>
          <a:endParaRPr lang="en-US"/>
        </a:p>
      </dgm:t>
    </dgm:pt>
    <dgm:pt modelId="{7ABF5BDB-7ECA-A94F-9AFE-DA74F92B2A1B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BC9573AC-683D-5E4D-BEBB-61490C4566F3}" type="parTrans" cxnId="{972E079B-0239-6149-BB20-E3FBBBA67D00}">
      <dgm:prSet/>
      <dgm:spPr/>
      <dgm:t>
        <a:bodyPr/>
        <a:lstStyle/>
        <a:p>
          <a:endParaRPr lang="en-US"/>
        </a:p>
      </dgm:t>
    </dgm:pt>
    <dgm:pt modelId="{E0E6A00A-A32B-8041-B90A-E31B77C56693}" type="sibTrans" cxnId="{972E079B-0239-6149-BB20-E3FBBBA67D00}">
      <dgm:prSet/>
      <dgm:spPr/>
      <dgm:t>
        <a:bodyPr/>
        <a:lstStyle/>
        <a:p>
          <a:endParaRPr lang="en-US"/>
        </a:p>
      </dgm:t>
    </dgm:pt>
    <dgm:pt modelId="{144D5540-4047-2946-A501-3FC5A5A87D3A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DB22863-BB86-6C49-A825-649784485151}" type="parTrans" cxnId="{0330D3FF-D758-C048-9D43-14728BBF95C0}">
      <dgm:prSet/>
      <dgm:spPr/>
      <dgm:t>
        <a:bodyPr/>
        <a:lstStyle/>
        <a:p>
          <a:endParaRPr lang="en-US"/>
        </a:p>
      </dgm:t>
    </dgm:pt>
    <dgm:pt modelId="{64C87BB8-35EF-F249-8F2A-668A5A082063}" type="sibTrans" cxnId="{0330D3FF-D758-C048-9D43-14728BBF95C0}">
      <dgm:prSet/>
      <dgm:spPr/>
      <dgm:t>
        <a:bodyPr/>
        <a:lstStyle/>
        <a:p>
          <a:endParaRPr lang="en-US"/>
        </a:p>
      </dgm:t>
    </dgm:pt>
    <dgm:pt modelId="{58941675-E1D3-B549-B7A9-53D501D4EFE0}">
      <dgm:prSet phldrT="[Text]"/>
      <dgm:spPr/>
      <dgm:t>
        <a:bodyPr/>
        <a:lstStyle/>
        <a:p>
          <a:endParaRPr lang="en-US" dirty="0"/>
        </a:p>
      </dgm:t>
    </dgm:pt>
    <dgm:pt modelId="{46971691-EB22-7F46-9880-0C8CCF3CEC73}" type="parTrans" cxnId="{C2CB3AC0-C0BA-CC4F-AEAD-DEADB5C59F0A}">
      <dgm:prSet/>
      <dgm:spPr/>
      <dgm:t>
        <a:bodyPr/>
        <a:lstStyle/>
        <a:p>
          <a:endParaRPr lang="en-US"/>
        </a:p>
      </dgm:t>
    </dgm:pt>
    <dgm:pt modelId="{1C2E6CF1-66C4-E047-876C-25FFBB0352EA}" type="sibTrans" cxnId="{C2CB3AC0-C0BA-CC4F-AEAD-DEADB5C59F0A}">
      <dgm:prSet/>
      <dgm:spPr/>
      <dgm:t>
        <a:bodyPr/>
        <a:lstStyle/>
        <a:p>
          <a:endParaRPr lang="en-US"/>
        </a:p>
      </dgm:t>
    </dgm:pt>
    <dgm:pt modelId="{C2EF5C93-A88D-8B4F-B7CC-45C0D0FAE51E}">
      <dgm:prSet phldrT="[Text]"/>
      <dgm:spPr/>
      <dgm:t>
        <a:bodyPr/>
        <a:lstStyle/>
        <a:p>
          <a:r>
            <a:rPr lang="en-US" dirty="0" smtClean="0"/>
            <a:t>5</a:t>
          </a:r>
          <a:endParaRPr lang="en-US" dirty="0"/>
        </a:p>
      </dgm:t>
    </dgm:pt>
    <dgm:pt modelId="{C4F2C950-3004-464E-AEAA-5BBFD12C45C6}" type="parTrans" cxnId="{E5D80CB6-ECD4-B445-A947-B167F7CFF5C3}">
      <dgm:prSet/>
      <dgm:spPr/>
      <dgm:t>
        <a:bodyPr/>
        <a:lstStyle/>
        <a:p>
          <a:endParaRPr lang="en-US"/>
        </a:p>
      </dgm:t>
    </dgm:pt>
    <dgm:pt modelId="{CEE8C6BF-EC5A-434D-9635-951B254DF836}" type="sibTrans" cxnId="{E5D80CB6-ECD4-B445-A947-B167F7CFF5C3}">
      <dgm:prSet/>
      <dgm:spPr/>
      <dgm:t>
        <a:bodyPr/>
        <a:lstStyle/>
        <a:p>
          <a:endParaRPr lang="en-US"/>
        </a:p>
      </dgm:t>
    </dgm:pt>
    <dgm:pt modelId="{FA62D56F-7097-5A44-9939-9E7168292DC1}">
      <dgm:prSet phldrT="[Text]"/>
      <dgm:spPr/>
      <dgm:t>
        <a:bodyPr/>
        <a:lstStyle/>
        <a:p>
          <a:r>
            <a:rPr lang="en-US" dirty="0" smtClean="0"/>
            <a:t>6</a:t>
          </a:r>
          <a:endParaRPr lang="en-US" dirty="0"/>
        </a:p>
      </dgm:t>
    </dgm:pt>
    <dgm:pt modelId="{7D3CA7EC-B33C-7E46-BC6A-2D0316BB3D96}" type="parTrans" cxnId="{6BC92EB9-6101-4A41-BE8C-F6A5806D14AC}">
      <dgm:prSet/>
      <dgm:spPr/>
      <dgm:t>
        <a:bodyPr/>
        <a:lstStyle/>
        <a:p>
          <a:endParaRPr lang="en-US"/>
        </a:p>
      </dgm:t>
    </dgm:pt>
    <dgm:pt modelId="{6ADA2E30-AC09-4548-B58A-15BE43ABA100}" type="sibTrans" cxnId="{6BC92EB9-6101-4A41-BE8C-F6A5806D14AC}">
      <dgm:prSet/>
      <dgm:spPr/>
      <dgm:t>
        <a:bodyPr/>
        <a:lstStyle/>
        <a:p>
          <a:endParaRPr lang="en-US"/>
        </a:p>
      </dgm:t>
    </dgm:pt>
    <dgm:pt modelId="{8BB3753C-CEAF-6747-B6FE-1B45892C119F}">
      <dgm:prSet phldrT="[Text]"/>
      <dgm:spPr/>
      <dgm:t>
        <a:bodyPr/>
        <a:lstStyle/>
        <a:p>
          <a:endParaRPr lang="en-US" dirty="0"/>
        </a:p>
      </dgm:t>
    </dgm:pt>
    <dgm:pt modelId="{B6883675-1044-2945-B5C7-99A2911AD8DC}" type="parTrans" cxnId="{C025C16D-D428-9B45-AE8E-88C8EBA28CBB}">
      <dgm:prSet/>
      <dgm:spPr/>
      <dgm:t>
        <a:bodyPr/>
        <a:lstStyle/>
        <a:p>
          <a:endParaRPr lang="en-US"/>
        </a:p>
      </dgm:t>
    </dgm:pt>
    <dgm:pt modelId="{D0262A07-C4F1-4542-92A8-97B4A130E9E6}" type="sibTrans" cxnId="{C025C16D-D428-9B45-AE8E-88C8EBA28CBB}">
      <dgm:prSet/>
      <dgm:spPr/>
      <dgm:t>
        <a:bodyPr/>
        <a:lstStyle/>
        <a:p>
          <a:endParaRPr lang="en-US"/>
        </a:p>
      </dgm:t>
    </dgm:pt>
    <dgm:pt modelId="{C47701F0-63AA-734C-ADF7-88A77F911612}">
      <dgm:prSet phldrT="[Text]"/>
      <dgm:spPr/>
      <dgm:t>
        <a:bodyPr/>
        <a:lstStyle/>
        <a:p>
          <a:endParaRPr lang="en-US" dirty="0"/>
        </a:p>
      </dgm:t>
    </dgm:pt>
    <dgm:pt modelId="{437DA3C4-F0C3-7647-B2D0-1799BFEDE971}" type="parTrans" cxnId="{17B6CACD-4A8F-B244-9DDF-AAD08F3D8F5E}">
      <dgm:prSet/>
      <dgm:spPr/>
      <dgm:t>
        <a:bodyPr/>
        <a:lstStyle/>
        <a:p>
          <a:endParaRPr lang="en-US"/>
        </a:p>
      </dgm:t>
    </dgm:pt>
    <dgm:pt modelId="{576940A1-0972-DD44-9404-FF8FEA2F7826}" type="sibTrans" cxnId="{17B6CACD-4A8F-B244-9DDF-AAD08F3D8F5E}">
      <dgm:prSet/>
      <dgm:spPr/>
      <dgm:t>
        <a:bodyPr/>
        <a:lstStyle/>
        <a:p>
          <a:endParaRPr lang="en-US"/>
        </a:p>
      </dgm:t>
    </dgm:pt>
    <dgm:pt modelId="{08DFB115-274D-F645-B877-82A119ADB6C1}">
      <dgm:prSet phldrT="[Text]"/>
      <dgm:spPr/>
      <dgm:t>
        <a:bodyPr/>
        <a:lstStyle/>
        <a:p>
          <a:r>
            <a:rPr lang="en-US" dirty="0" smtClean="0"/>
            <a:t>4</a:t>
          </a:r>
          <a:endParaRPr lang="en-US" dirty="0"/>
        </a:p>
      </dgm:t>
    </dgm:pt>
    <dgm:pt modelId="{4E5AB17A-1376-7A4D-B298-5AE349B238B1}" type="parTrans" cxnId="{A9BB22A4-4118-B94A-AD1F-1DAA9B177A15}">
      <dgm:prSet/>
      <dgm:spPr/>
      <dgm:t>
        <a:bodyPr/>
        <a:lstStyle/>
        <a:p>
          <a:endParaRPr lang="en-US"/>
        </a:p>
      </dgm:t>
    </dgm:pt>
    <dgm:pt modelId="{962EA6DC-3097-3947-B383-F1BD59D95FF8}" type="sibTrans" cxnId="{A9BB22A4-4118-B94A-AD1F-1DAA9B177A15}">
      <dgm:prSet/>
      <dgm:spPr/>
      <dgm:t>
        <a:bodyPr/>
        <a:lstStyle/>
        <a:p>
          <a:endParaRPr lang="en-US"/>
        </a:p>
      </dgm:t>
    </dgm:pt>
    <dgm:pt modelId="{4673FC90-CEC3-144D-AF10-4BFA06A9E737}">
      <dgm:prSet phldrT="[Text]"/>
      <dgm:spPr/>
      <dgm:t>
        <a:bodyPr/>
        <a:lstStyle/>
        <a:p>
          <a:endParaRPr lang="en-US" dirty="0"/>
        </a:p>
      </dgm:t>
    </dgm:pt>
    <dgm:pt modelId="{790BCD47-38F9-C340-93C7-A034C5748E9C}" type="parTrans" cxnId="{0AF2EA1C-040D-DA47-AE52-95FB125790B7}">
      <dgm:prSet/>
      <dgm:spPr/>
      <dgm:t>
        <a:bodyPr/>
        <a:lstStyle/>
        <a:p>
          <a:endParaRPr lang="en-US"/>
        </a:p>
      </dgm:t>
    </dgm:pt>
    <dgm:pt modelId="{3F0FE04D-AFF0-A44C-BAFA-137C6E838A7A}" type="sibTrans" cxnId="{0AF2EA1C-040D-DA47-AE52-95FB125790B7}">
      <dgm:prSet/>
      <dgm:spPr/>
      <dgm:t>
        <a:bodyPr/>
        <a:lstStyle/>
        <a:p>
          <a:endParaRPr lang="en-US"/>
        </a:p>
      </dgm:t>
    </dgm:pt>
    <dgm:pt modelId="{A19C7AD4-6CCD-9B45-8154-D60CE97DF30D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B03A8BAB-6E57-294A-A61A-22F4BD392EF8}" type="parTrans" cxnId="{417CDACC-5F7B-0D47-A42F-E98AFBC5C6AE}">
      <dgm:prSet/>
      <dgm:spPr/>
      <dgm:t>
        <a:bodyPr/>
        <a:lstStyle/>
        <a:p>
          <a:endParaRPr lang="en-US"/>
        </a:p>
      </dgm:t>
    </dgm:pt>
    <dgm:pt modelId="{D480A0B7-D2E8-594D-9E2D-03D5407E27C2}" type="sibTrans" cxnId="{417CDACC-5F7B-0D47-A42F-E98AFBC5C6AE}">
      <dgm:prSet/>
      <dgm:spPr/>
      <dgm:t>
        <a:bodyPr/>
        <a:lstStyle/>
        <a:p>
          <a:endParaRPr lang="en-US"/>
        </a:p>
      </dgm:t>
    </dgm:pt>
    <dgm:pt modelId="{3A865091-A833-8D44-9E87-0420A969AB6B}">
      <dgm:prSet phldrT="[Text]"/>
      <dgm:spPr/>
      <dgm:t>
        <a:bodyPr/>
        <a:lstStyle/>
        <a:p>
          <a:r>
            <a:rPr lang="en-US" dirty="0" smtClean="0"/>
            <a:t>8</a:t>
          </a:r>
          <a:endParaRPr lang="en-US" dirty="0"/>
        </a:p>
      </dgm:t>
    </dgm:pt>
    <dgm:pt modelId="{1F122480-99B1-894C-A7B8-3DCC35AD6E91}" type="parTrans" cxnId="{715B0C11-91B6-014C-AD83-80B75A0E3F90}">
      <dgm:prSet/>
      <dgm:spPr/>
      <dgm:t>
        <a:bodyPr/>
        <a:lstStyle/>
        <a:p>
          <a:endParaRPr lang="en-US"/>
        </a:p>
      </dgm:t>
    </dgm:pt>
    <dgm:pt modelId="{6A2F6481-63B5-E14C-BF98-4A3D5DB73E20}" type="sibTrans" cxnId="{715B0C11-91B6-014C-AD83-80B75A0E3F90}">
      <dgm:prSet/>
      <dgm:spPr/>
      <dgm:t>
        <a:bodyPr/>
        <a:lstStyle/>
        <a:p>
          <a:endParaRPr lang="en-US"/>
        </a:p>
      </dgm:t>
    </dgm:pt>
    <dgm:pt modelId="{5088A8DF-217E-0846-B54A-B2D0540BD47B}">
      <dgm:prSet phldrT="[Text]"/>
      <dgm:spPr/>
      <dgm:t>
        <a:bodyPr/>
        <a:lstStyle/>
        <a:p>
          <a:endParaRPr lang="en-US" dirty="0"/>
        </a:p>
      </dgm:t>
    </dgm:pt>
    <dgm:pt modelId="{55714FF6-7191-BB4E-872C-2CEFE53A847E}" type="parTrans" cxnId="{B99C1BCD-C191-B74E-8ECC-537BD5FD9499}">
      <dgm:prSet/>
      <dgm:spPr/>
      <dgm:t>
        <a:bodyPr/>
        <a:lstStyle/>
        <a:p>
          <a:endParaRPr lang="en-US"/>
        </a:p>
      </dgm:t>
    </dgm:pt>
    <dgm:pt modelId="{9765D276-19B7-F446-917E-73EDFF4132A5}" type="sibTrans" cxnId="{B99C1BCD-C191-B74E-8ECC-537BD5FD9499}">
      <dgm:prSet/>
      <dgm:spPr/>
      <dgm:t>
        <a:bodyPr/>
        <a:lstStyle/>
        <a:p>
          <a:endParaRPr lang="en-US"/>
        </a:p>
      </dgm:t>
    </dgm:pt>
    <dgm:pt modelId="{01E6C33D-FA7F-7F44-AB77-27E8E23D8829}">
      <dgm:prSet phldrT="[Text]"/>
      <dgm:spPr/>
      <dgm:t>
        <a:bodyPr/>
        <a:lstStyle/>
        <a:p>
          <a:r>
            <a:rPr lang="en-US" dirty="0" smtClean="0"/>
            <a:t>7</a:t>
          </a:r>
          <a:endParaRPr lang="en-US" dirty="0"/>
        </a:p>
      </dgm:t>
    </dgm:pt>
    <dgm:pt modelId="{48C2DA19-563D-4B4E-AC5B-8AAA9F7EEAD8}" type="parTrans" cxnId="{27E1C720-10D4-CA44-B0FD-1BA25B77A352}">
      <dgm:prSet/>
      <dgm:spPr/>
      <dgm:t>
        <a:bodyPr/>
        <a:lstStyle/>
        <a:p>
          <a:endParaRPr lang="en-US"/>
        </a:p>
      </dgm:t>
    </dgm:pt>
    <dgm:pt modelId="{D10A9402-3681-3F48-B009-23160C0836A4}" type="sibTrans" cxnId="{27E1C720-10D4-CA44-B0FD-1BA25B77A352}">
      <dgm:prSet/>
      <dgm:spPr/>
      <dgm:t>
        <a:bodyPr/>
        <a:lstStyle/>
        <a:p>
          <a:endParaRPr lang="en-US"/>
        </a:p>
      </dgm:t>
    </dgm:pt>
    <dgm:pt modelId="{C8E70B4A-0A3A-5245-906F-A821B28153AA}" type="pres">
      <dgm:prSet presAssocID="{F7C59141-CB32-A344-9C80-30DCC713F1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A613BDB-38FE-4B41-8498-764E4C18DD19}" type="pres">
      <dgm:prSet presAssocID="{3D37DF38-552E-5840-BF37-84ADA529EB2A}" presName="hierRoot1" presStyleCnt="0"/>
      <dgm:spPr/>
    </dgm:pt>
    <dgm:pt modelId="{1E7EDF15-F1B6-E340-A8B4-07920572DF42}" type="pres">
      <dgm:prSet presAssocID="{3D37DF38-552E-5840-BF37-84ADA529EB2A}" presName="composite" presStyleCnt="0"/>
      <dgm:spPr/>
    </dgm:pt>
    <dgm:pt modelId="{E1E75B5F-0135-7842-86DD-0F7A35951AA9}" type="pres">
      <dgm:prSet presAssocID="{3D37DF38-552E-5840-BF37-84ADA529EB2A}" presName="background" presStyleLbl="node0" presStyleIdx="0" presStyleCnt="1"/>
      <dgm:spPr/>
    </dgm:pt>
    <dgm:pt modelId="{82DF58CC-8438-1B43-8D53-6053A18B9362}" type="pres">
      <dgm:prSet presAssocID="{3D37DF38-552E-5840-BF37-84ADA529EB2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FC7A2C-9FAF-B749-8E84-56705E69E41E}" type="pres">
      <dgm:prSet presAssocID="{3D37DF38-552E-5840-BF37-84ADA529EB2A}" presName="hierChild2" presStyleCnt="0"/>
      <dgm:spPr/>
    </dgm:pt>
    <dgm:pt modelId="{D280C522-4EE2-0145-B51C-BCBDD72A2C00}" type="pres">
      <dgm:prSet presAssocID="{1FCF73EA-31B7-3A46-8246-D76A1518B65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239A907-5EE8-E540-BB8C-DFA2751E4D28}" type="pres">
      <dgm:prSet presAssocID="{AE3E50C1-1F2A-7E43-BBAA-AF44087A3929}" presName="hierRoot2" presStyleCnt="0"/>
      <dgm:spPr/>
    </dgm:pt>
    <dgm:pt modelId="{207ECEF1-01D1-4F4A-B8D2-5D96FD86F420}" type="pres">
      <dgm:prSet presAssocID="{AE3E50C1-1F2A-7E43-BBAA-AF44087A3929}" presName="composite2" presStyleCnt="0"/>
      <dgm:spPr/>
    </dgm:pt>
    <dgm:pt modelId="{D3D2DB8C-9E9F-4D40-BED0-9856D214085C}" type="pres">
      <dgm:prSet presAssocID="{AE3E50C1-1F2A-7E43-BBAA-AF44087A3929}" presName="background2" presStyleLbl="node2" presStyleIdx="0" presStyleCnt="2"/>
      <dgm:spPr/>
    </dgm:pt>
    <dgm:pt modelId="{952637C1-62EA-5149-9B2D-1E80A90E71EB}" type="pres">
      <dgm:prSet presAssocID="{AE3E50C1-1F2A-7E43-BBAA-AF44087A392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7F5F67-473F-4D48-838B-BB6CD08EB899}" type="pres">
      <dgm:prSet presAssocID="{AE3E50C1-1F2A-7E43-BBAA-AF44087A3929}" presName="hierChild3" presStyleCnt="0"/>
      <dgm:spPr/>
    </dgm:pt>
    <dgm:pt modelId="{9ADBD413-BDC6-644E-8887-14205A2821FE}" type="pres">
      <dgm:prSet presAssocID="{B6883675-1044-2945-B5C7-99A2911AD8DC}" presName="Name17" presStyleLbl="parChTrans1D3" presStyleIdx="0" presStyleCnt="4"/>
      <dgm:spPr/>
      <dgm:t>
        <a:bodyPr/>
        <a:lstStyle/>
        <a:p>
          <a:endParaRPr lang="en-US"/>
        </a:p>
      </dgm:t>
    </dgm:pt>
    <dgm:pt modelId="{EC7618DF-F85F-4842-96BE-E7FE17B4327B}" type="pres">
      <dgm:prSet presAssocID="{8BB3753C-CEAF-6747-B6FE-1B45892C119F}" presName="hierRoot3" presStyleCnt="0"/>
      <dgm:spPr/>
    </dgm:pt>
    <dgm:pt modelId="{90AD98B0-75A8-6647-A609-9EA93F04FDA9}" type="pres">
      <dgm:prSet presAssocID="{8BB3753C-CEAF-6747-B6FE-1B45892C119F}" presName="composite3" presStyleCnt="0"/>
      <dgm:spPr/>
    </dgm:pt>
    <dgm:pt modelId="{A3DAF9CB-F850-6243-81B6-545369CF9F93}" type="pres">
      <dgm:prSet presAssocID="{8BB3753C-CEAF-6747-B6FE-1B45892C119F}" presName="background3" presStyleLbl="node3" presStyleIdx="0" presStyleCnt="4"/>
      <dgm:spPr/>
    </dgm:pt>
    <dgm:pt modelId="{DB2DECCC-BB3D-2744-B639-DB387F0CAD38}" type="pres">
      <dgm:prSet presAssocID="{8BB3753C-CEAF-6747-B6FE-1B45892C119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B66559-7161-DE49-8C27-D21877CBEB16}" type="pres">
      <dgm:prSet presAssocID="{8BB3753C-CEAF-6747-B6FE-1B45892C119F}" presName="hierChild4" presStyleCnt="0"/>
      <dgm:spPr/>
    </dgm:pt>
    <dgm:pt modelId="{CFC9A19C-D8F1-9248-9185-CA67E658E637}" type="pres">
      <dgm:prSet presAssocID="{BC9573AC-683D-5E4D-BEBB-61490C4566F3}" presName="Name23" presStyleLbl="parChTrans1D4" presStyleIdx="0" presStyleCnt="8"/>
      <dgm:spPr/>
      <dgm:t>
        <a:bodyPr/>
        <a:lstStyle/>
        <a:p>
          <a:endParaRPr lang="en-US"/>
        </a:p>
      </dgm:t>
    </dgm:pt>
    <dgm:pt modelId="{494CDD3F-AABE-424F-BB9B-3FF18ADC14D1}" type="pres">
      <dgm:prSet presAssocID="{7ABF5BDB-7ECA-A94F-9AFE-DA74F92B2A1B}" presName="hierRoot4" presStyleCnt="0"/>
      <dgm:spPr/>
    </dgm:pt>
    <dgm:pt modelId="{C949B07C-113C-CE44-927D-310218BE2181}" type="pres">
      <dgm:prSet presAssocID="{7ABF5BDB-7ECA-A94F-9AFE-DA74F92B2A1B}" presName="composite4" presStyleCnt="0"/>
      <dgm:spPr/>
    </dgm:pt>
    <dgm:pt modelId="{10DAE5C8-730B-1F45-9AC5-9533EAA131B0}" type="pres">
      <dgm:prSet presAssocID="{7ABF5BDB-7ECA-A94F-9AFE-DA74F92B2A1B}" presName="background4" presStyleLbl="node4" presStyleIdx="0" presStyleCnt="8"/>
      <dgm:spPr/>
    </dgm:pt>
    <dgm:pt modelId="{926BB3B2-CA1C-9F4B-A7F9-273571B60BDA}" type="pres">
      <dgm:prSet presAssocID="{7ABF5BDB-7ECA-A94F-9AFE-DA74F92B2A1B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2F9DD4-2744-4B43-9206-376A9467EDB5}" type="pres">
      <dgm:prSet presAssocID="{7ABF5BDB-7ECA-A94F-9AFE-DA74F92B2A1B}" presName="hierChild5" presStyleCnt="0"/>
      <dgm:spPr/>
    </dgm:pt>
    <dgm:pt modelId="{3E2E587C-5642-DE4D-8A36-F1576C755D0B}" type="pres">
      <dgm:prSet presAssocID="{0DB22863-BB86-6C49-A825-649784485151}" presName="Name23" presStyleLbl="parChTrans1D4" presStyleIdx="1" presStyleCnt="8"/>
      <dgm:spPr/>
      <dgm:t>
        <a:bodyPr/>
        <a:lstStyle/>
        <a:p>
          <a:endParaRPr lang="en-US"/>
        </a:p>
      </dgm:t>
    </dgm:pt>
    <dgm:pt modelId="{B5C1B1E2-D845-2446-9A6C-8E949940C6A0}" type="pres">
      <dgm:prSet presAssocID="{144D5540-4047-2946-A501-3FC5A5A87D3A}" presName="hierRoot4" presStyleCnt="0"/>
      <dgm:spPr/>
    </dgm:pt>
    <dgm:pt modelId="{11202CAF-50CF-3947-9C21-46985628CF57}" type="pres">
      <dgm:prSet presAssocID="{144D5540-4047-2946-A501-3FC5A5A87D3A}" presName="composite4" presStyleCnt="0"/>
      <dgm:spPr/>
    </dgm:pt>
    <dgm:pt modelId="{454C1C93-BD97-D04F-AD56-6550666B652C}" type="pres">
      <dgm:prSet presAssocID="{144D5540-4047-2946-A501-3FC5A5A87D3A}" presName="background4" presStyleLbl="node4" presStyleIdx="1" presStyleCnt="8"/>
      <dgm:spPr/>
    </dgm:pt>
    <dgm:pt modelId="{2C62A599-2AAE-6246-9833-B8BBA1AA6E76}" type="pres">
      <dgm:prSet presAssocID="{144D5540-4047-2946-A501-3FC5A5A87D3A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011DF8-0FE2-234A-A5E6-1C0CFF660157}" type="pres">
      <dgm:prSet presAssocID="{144D5540-4047-2946-A501-3FC5A5A87D3A}" presName="hierChild5" presStyleCnt="0"/>
      <dgm:spPr/>
    </dgm:pt>
    <dgm:pt modelId="{A886557A-5A12-8A4E-8B63-F74A80DAEA89}" type="pres">
      <dgm:prSet presAssocID="{790BCD47-38F9-C340-93C7-A034C5748E9C}" presName="Name17" presStyleLbl="parChTrans1D3" presStyleIdx="1" presStyleCnt="4"/>
      <dgm:spPr/>
      <dgm:t>
        <a:bodyPr/>
        <a:lstStyle/>
        <a:p>
          <a:endParaRPr lang="en-US"/>
        </a:p>
      </dgm:t>
    </dgm:pt>
    <dgm:pt modelId="{C805A517-0467-BF46-A547-3ACF42918CC3}" type="pres">
      <dgm:prSet presAssocID="{4673FC90-CEC3-144D-AF10-4BFA06A9E737}" presName="hierRoot3" presStyleCnt="0"/>
      <dgm:spPr/>
    </dgm:pt>
    <dgm:pt modelId="{F4D3D2BC-BC11-1B41-8C3C-A801D5982D87}" type="pres">
      <dgm:prSet presAssocID="{4673FC90-CEC3-144D-AF10-4BFA06A9E737}" presName="composite3" presStyleCnt="0"/>
      <dgm:spPr/>
    </dgm:pt>
    <dgm:pt modelId="{998DDCE1-4639-494C-A1DF-1F7693657140}" type="pres">
      <dgm:prSet presAssocID="{4673FC90-CEC3-144D-AF10-4BFA06A9E737}" presName="background3" presStyleLbl="node3" presStyleIdx="1" presStyleCnt="4"/>
      <dgm:spPr/>
    </dgm:pt>
    <dgm:pt modelId="{B31A87D4-89DA-1E43-B9B5-FF3B82503557}" type="pres">
      <dgm:prSet presAssocID="{4673FC90-CEC3-144D-AF10-4BFA06A9E737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1488D1-D386-ED4F-A726-168D12BECB1A}" type="pres">
      <dgm:prSet presAssocID="{4673FC90-CEC3-144D-AF10-4BFA06A9E737}" presName="hierChild4" presStyleCnt="0"/>
      <dgm:spPr/>
    </dgm:pt>
    <dgm:pt modelId="{87E9129E-0781-E44A-9B2E-43931356E9FA}" type="pres">
      <dgm:prSet presAssocID="{B03A8BAB-6E57-294A-A61A-22F4BD392EF8}" presName="Name23" presStyleLbl="parChTrans1D4" presStyleIdx="2" presStyleCnt="8"/>
      <dgm:spPr/>
      <dgm:t>
        <a:bodyPr/>
        <a:lstStyle/>
        <a:p>
          <a:endParaRPr lang="en-US"/>
        </a:p>
      </dgm:t>
    </dgm:pt>
    <dgm:pt modelId="{E9D1A6F0-E774-EA42-AFFE-6108D89BE143}" type="pres">
      <dgm:prSet presAssocID="{A19C7AD4-6CCD-9B45-8154-D60CE97DF30D}" presName="hierRoot4" presStyleCnt="0"/>
      <dgm:spPr/>
    </dgm:pt>
    <dgm:pt modelId="{32AC8787-C688-3742-B1C9-1AEBDA725382}" type="pres">
      <dgm:prSet presAssocID="{A19C7AD4-6CCD-9B45-8154-D60CE97DF30D}" presName="composite4" presStyleCnt="0"/>
      <dgm:spPr/>
    </dgm:pt>
    <dgm:pt modelId="{B8D9CF2F-B088-A948-BAB4-93EAFD805D90}" type="pres">
      <dgm:prSet presAssocID="{A19C7AD4-6CCD-9B45-8154-D60CE97DF30D}" presName="background4" presStyleLbl="node4" presStyleIdx="2" presStyleCnt="8"/>
      <dgm:spPr/>
    </dgm:pt>
    <dgm:pt modelId="{EA8609E2-B981-1748-A6B9-103282E2D5AE}" type="pres">
      <dgm:prSet presAssocID="{A19C7AD4-6CCD-9B45-8154-D60CE97DF30D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092D37-CBE5-6B43-BB74-35CF528EE2C0}" type="pres">
      <dgm:prSet presAssocID="{A19C7AD4-6CCD-9B45-8154-D60CE97DF30D}" presName="hierChild5" presStyleCnt="0"/>
      <dgm:spPr/>
    </dgm:pt>
    <dgm:pt modelId="{33AC9305-39E9-6244-B3F4-C3D11CDC53BE}" type="pres">
      <dgm:prSet presAssocID="{4E5AB17A-1376-7A4D-B298-5AE349B238B1}" presName="Name23" presStyleLbl="parChTrans1D4" presStyleIdx="3" presStyleCnt="8"/>
      <dgm:spPr/>
      <dgm:t>
        <a:bodyPr/>
        <a:lstStyle/>
        <a:p>
          <a:endParaRPr lang="en-US"/>
        </a:p>
      </dgm:t>
    </dgm:pt>
    <dgm:pt modelId="{DD111117-E058-B84F-B38A-5F2686FEEA1D}" type="pres">
      <dgm:prSet presAssocID="{08DFB115-274D-F645-B877-82A119ADB6C1}" presName="hierRoot4" presStyleCnt="0"/>
      <dgm:spPr/>
    </dgm:pt>
    <dgm:pt modelId="{E914D527-5761-4241-A9DD-9AAFEBE1CBE5}" type="pres">
      <dgm:prSet presAssocID="{08DFB115-274D-F645-B877-82A119ADB6C1}" presName="composite4" presStyleCnt="0"/>
      <dgm:spPr/>
    </dgm:pt>
    <dgm:pt modelId="{D6B57B85-E8E2-E84F-B8D2-09B3BEEF926E}" type="pres">
      <dgm:prSet presAssocID="{08DFB115-274D-F645-B877-82A119ADB6C1}" presName="background4" presStyleLbl="node4" presStyleIdx="3" presStyleCnt="8"/>
      <dgm:spPr/>
    </dgm:pt>
    <dgm:pt modelId="{00560967-F80A-FF4D-AF99-8DBF55CCBF06}" type="pres">
      <dgm:prSet presAssocID="{08DFB115-274D-F645-B877-82A119ADB6C1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A9E4BE-FE4C-644D-8996-1FF540E836EE}" type="pres">
      <dgm:prSet presAssocID="{08DFB115-274D-F645-B877-82A119ADB6C1}" presName="hierChild5" presStyleCnt="0"/>
      <dgm:spPr/>
    </dgm:pt>
    <dgm:pt modelId="{9C6B2231-076F-4E45-B907-D26038A45AF2}" type="pres">
      <dgm:prSet presAssocID="{46971691-EB22-7F46-9880-0C8CCF3CEC73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4916160-97F1-9D47-B3AD-7E3CE8C45FF5}" type="pres">
      <dgm:prSet presAssocID="{58941675-E1D3-B549-B7A9-53D501D4EFE0}" presName="hierRoot2" presStyleCnt="0"/>
      <dgm:spPr/>
    </dgm:pt>
    <dgm:pt modelId="{2BB92880-8CF3-834C-8F3C-6B368A1C8749}" type="pres">
      <dgm:prSet presAssocID="{58941675-E1D3-B549-B7A9-53D501D4EFE0}" presName="composite2" presStyleCnt="0"/>
      <dgm:spPr/>
    </dgm:pt>
    <dgm:pt modelId="{B737CBC6-D1C6-7647-A417-250164ACBB7B}" type="pres">
      <dgm:prSet presAssocID="{58941675-E1D3-B549-B7A9-53D501D4EFE0}" presName="background2" presStyleLbl="node2" presStyleIdx="1" presStyleCnt="2"/>
      <dgm:spPr/>
    </dgm:pt>
    <dgm:pt modelId="{9CFEF798-73D0-5741-ABDF-6578E2F2CD5E}" type="pres">
      <dgm:prSet presAssocID="{58941675-E1D3-B549-B7A9-53D501D4EFE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EA2DDE-0392-F047-8780-962DF6ABCFB8}" type="pres">
      <dgm:prSet presAssocID="{58941675-E1D3-B549-B7A9-53D501D4EFE0}" presName="hierChild3" presStyleCnt="0"/>
      <dgm:spPr/>
    </dgm:pt>
    <dgm:pt modelId="{112BD9CD-CCD8-8343-BE42-6A5B3489FAA1}" type="pres">
      <dgm:prSet presAssocID="{437DA3C4-F0C3-7647-B2D0-1799BFEDE97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F19E3E58-4008-384F-8A42-7B63D5E78CEF}" type="pres">
      <dgm:prSet presAssocID="{C47701F0-63AA-734C-ADF7-88A77F911612}" presName="hierRoot3" presStyleCnt="0"/>
      <dgm:spPr/>
    </dgm:pt>
    <dgm:pt modelId="{4AB90727-1234-8145-A82B-D3CC3EE4A502}" type="pres">
      <dgm:prSet presAssocID="{C47701F0-63AA-734C-ADF7-88A77F911612}" presName="composite3" presStyleCnt="0"/>
      <dgm:spPr/>
    </dgm:pt>
    <dgm:pt modelId="{72E1B35D-EBB3-2B4C-B6F2-6C3F346BCBF3}" type="pres">
      <dgm:prSet presAssocID="{C47701F0-63AA-734C-ADF7-88A77F911612}" presName="background3" presStyleLbl="node3" presStyleIdx="2" presStyleCnt="4"/>
      <dgm:spPr/>
    </dgm:pt>
    <dgm:pt modelId="{1E4A4172-C71E-2442-BABC-EF5978235E0D}" type="pres">
      <dgm:prSet presAssocID="{C47701F0-63AA-734C-ADF7-88A77F911612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0AB74E-32BA-8D49-8EDC-3C9812F22FAE}" type="pres">
      <dgm:prSet presAssocID="{C47701F0-63AA-734C-ADF7-88A77F911612}" presName="hierChild4" presStyleCnt="0"/>
      <dgm:spPr/>
    </dgm:pt>
    <dgm:pt modelId="{A8C23346-D28A-334E-ABC5-77367F7CE00A}" type="pres">
      <dgm:prSet presAssocID="{C4F2C950-3004-464E-AEAA-5BBFD12C45C6}" presName="Name23" presStyleLbl="parChTrans1D4" presStyleIdx="4" presStyleCnt="8"/>
      <dgm:spPr/>
      <dgm:t>
        <a:bodyPr/>
        <a:lstStyle/>
        <a:p>
          <a:endParaRPr lang="en-US"/>
        </a:p>
      </dgm:t>
    </dgm:pt>
    <dgm:pt modelId="{7BA50D16-D098-9C46-A074-F34082F25B2B}" type="pres">
      <dgm:prSet presAssocID="{C2EF5C93-A88D-8B4F-B7CC-45C0D0FAE51E}" presName="hierRoot4" presStyleCnt="0"/>
      <dgm:spPr/>
    </dgm:pt>
    <dgm:pt modelId="{0FB77367-2C06-1543-B2D0-A38B7F85263E}" type="pres">
      <dgm:prSet presAssocID="{C2EF5C93-A88D-8B4F-B7CC-45C0D0FAE51E}" presName="composite4" presStyleCnt="0"/>
      <dgm:spPr/>
    </dgm:pt>
    <dgm:pt modelId="{1876716E-FDA5-4247-BCC9-876C79281841}" type="pres">
      <dgm:prSet presAssocID="{C2EF5C93-A88D-8B4F-B7CC-45C0D0FAE51E}" presName="background4" presStyleLbl="node4" presStyleIdx="4" presStyleCnt="8"/>
      <dgm:spPr/>
    </dgm:pt>
    <dgm:pt modelId="{B9237DBC-5776-8146-BCDB-9A7AA5865BFF}" type="pres">
      <dgm:prSet presAssocID="{C2EF5C93-A88D-8B4F-B7CC-45C0D0FAE51E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50CC5D-12AB-5F4A-B928-D917C9DF04C9}" type="pres">
      <dgm:prSet presAssocID="{C2EF5C93-A88D-8B4F-B7CC-45C0D0FAE51E}" presName="hierChild5" presStyleCnt="0"/>
      <dgm:spPr/>
    </dgm:pt>
    <dgm:pt modelId="{FA23B390-BA93-4349-A277-D981C1473031}" type="pres">
      <dgm:prSet presAssocID="{7D3CA7EC-B33C-7E46-BC6A-2D0316BB3D96}" presName="Name23" presStyleLbl="parChTrans1D4" presStyleIdx="5" presStyleCnt="8"/>
      <dgm:spPr/>
      <dgm:t>
        <a:bodyPr/>
        <a:lstStyle/>
        <a:p>
          <a:endParaRPr lang="en-US"/>
        </a:p>
      </dgm:t>
    </dgm:pt>
    <dgm:pt modelId="{96242F8D-209D-BE4B-897B-335BB1634C78}" type="pres">
      <dgm:prSet presAssocID="{FA62D56F-7097-5A44-9939-9E7168292DC1}" presName="hierRoot4" presStyleCnt="0"/>
      <dgm:spPr/>
    </dgm:pt>
    <dgm:pt modelId="{AFC6E8B5-43ED-E340-A3D5-CCAB33AC12D6}" type="pres">
      <dgm:prSet presAssocID="{FA62D56F-7097-5A44-9939-9E7168292DC1}" presName="composite4" presStyleCnt="0"/>
      <dgm:spPr/>
    </dgm:pt>
    <dgm:pt modelId="{BC76560A-2147-804B-A099-E09AF9230AC1}" type="pres">
      <dgm:prSet presAssocID="{FA62D56F-7097-5A44-9939-9E7168292DC1}" presName="background4" presStyleLbl="node4" presStyleIdx="5" presStyleCnt="8"/>
      <dgm:spPr/>
    </dgm:pt>
    <dgm:pt modelId="{87F48254-F321-914B-BED8-2D26C53ACFD4}" type="pres">
      <dgm:prSet presAssocID="{FA62D56F-7097-5A44-9939-9E7168292DC1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2F42F-2E42-B84C-AC9B-94ABBB885E70}" type="pres">
      <dgm:prSet presAssocID="{FA62D56F-7097-5A44-9939-9E7168292DC1}" presName="hierChild5" presStyleCnt="0"/>
      <dgm:spPr/>
    </dgm:pt>
    <dgm:pt modelId="{C84A9E5A-CA3F-654B-9B56-DE0FF977E2D3}" type="pres">
      <dgm:prSet presAssocID="{55714FF6-7191-BB4E-872C-2CEFE53A847E}" presName="Name17" presStyleLbl="parChTrans1D3" presStyleIdx="3" presStyleCnt="4"/>
      <dgm:spPr/>
      <dgm:t>
        <a:bodyPr/>
        <a:lstStyle/>
        <a:p>
          <a:endParaRPr lang="en-US"/>
        </a:p>
      </dgm:t>
    </dgm:pt>
    <dgm:pt modelId="{395860A6-0284-004B-AF9D-71C82DB4DAD1}" type="pres">
      <dgm:prSet presAssocID="{5088A8DF-217E-0846-B54A-B2D0540BD47B}" presName="hierRoot3" presStyleCnt="0"/>
      <dgm:spPr/>
    </dgm:pt>
    <dgm:pt modelId="{67319474-74E0-9F4F-A1DC-D3D109C18D1E}" type="pres">
      <dgm:prSet presAssocID="{5088A8DF-217E-0846-B54A-B2D0540BD47B}" presName="composite3" presStyleCnt="0"/>
      <dgm:spPr/>
    </dgm:pt>
    <dgm:pt modelId="{C21791D7-99ED-CA4C-804C-1F01B7A245B8}" type="pres">
      <dgm:prSet presAssocID="{5088A8DF-217E-0846-B54A-B2D0540BD47B}" presName="background3" presStyleLbl="node3" presStyleIdx="3" presStyleCnt="4"/>
      <dgm:spPr/>
    </dgm:pt>
    <dgm:pt modelId="{FF02FC66-8B9B-094D-BDD4-26FFF80C9D30}" type="pres">
      <dgm:prSet presAssocID="{5088A8DF-217E-0846-B54A-B2D0540BD47B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C2E51D-6978-3448-84E5-3B7B3F136F9A}" type="pres">
      <dgm:prSet presAssocID="{5088A8DF-217E-0846-B54A-B2D0540BD47B}" presName="hierChild4" presStyleCnt="0"/>
      <dgm:spPr/>
    </dgm:pt>
    <dgm:pt modelId="{62533FB6-ADCA-EE46-A02C-1B48A4759B5F}" type="pres">
      <dgm:prSet presAssocID="{48C2DA19-563D-4B4E-AC5B-8AAA9F7EEAD8}" presName="Name23" presStyleLbl="parChTrans1D4" presStyleIdx="6" presStyleCnt="8"/>
      <dgm:spPr/>
      <dgm:t>
        <a:bodyPr/>
        <a:lstStyle/>
        <a:p>
          <a:endParaRPr lang="en-US"/>
        </a:p>
      </dgm:t>
    </dgm:pt>
    <dgm:pt modelId="{FE2AE828-D8D2-3A43-AC01-98CA85876A8E}" type="pres">
      <dgm:prSet presAssocID="{01E6C33D-FA7F-7F44-AB77-27E8E23D8829}" presName="hierRoot4" presStyleCnt="0"/>
      <dgm:spPr/>
    </dgm:pt>
    <dgm:pt modelId="{4E93D346-96D3-F44B-939E-E5E473273448}" type="pres">
      <dgm:prSet presAssocID="{01E6C33D-FA7F-7F44-AB77-27E8E23D8829}" presName="composite4" presStyleCnt="0"/>
      <dgm:spPr/>
    </dgm:pt>
    <dgm:pt modelId="{D5AFB5AB-3A6D-8C4C-AEA9-8CB18D247F21}" type="pres">
      <dgm:prSet presAssocID="{01E6C33D-FA7F-7F44-AB77-27E8E23D8829}" presName="background4" presStyleLbl="node4" presStyleIdx="6" presStyleCnt="8"/>
      <dgm:spPr/>
    </dgm:pt>
    <dgm:pt modelId="{780BA461-7D23-EB4F-8FAB-D8AF603DCC00}" type="pres">
      <dgm:prSet presAssocID="{01E6C33D-FA7F-7F44-AB77-27E8E23D8829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61029C-3244-F34F-B8FC-C77D958B85F9}" type="pres">
      <dgm:prSet presAssocID="{01E6C33D-FA7F-7F44-AB77-27E8E23D8829}" presName="hierChild5" presStyleCnt="0"/>
      <dgm:spPr/>
    </dgm:pt>
    <dgm:pt modelId="{B66D7C4B-72D8-844A-A622-9B4EA8FF79A9}" type="pres">
      <dgm:prSet presAssocID="{1F122480-99B1-894C-A7B8-3DCC35AD6E91}" presName="Name23" presStyleLbl="parChTrans1D4" presStyleIdx="7" presStyleCnt="8"/>
      <dgm:spPr/>
      <dgm:t>
        <a:bodyPr/>
        <a:lstStyle/>
        <a:p>
          <a:endParaRPr lang="en-US"/>
        </a:p>
      </dgm:t>
    </dgm:pt>
    <dgm:pt modelId="{87790E16-5C81-DC4F-A8C1-757C6543F05E}" type="pres">
      <dgm:prSet presAssocID="{3A865091-A833-8D44-9E87-0420A969AB6B}" presName="hierRoot4" presStyleCnt="0"/>
      <dgm:spPr/>
    </dgm:pt>
    <dgm:pt modelId="{FCC34A4C-75F5-9C48-AF59-BFA6516A5C48}" type="pres">
      <dgm:prSet presAssocID="{3A865091-A833-8D44-9E87-0420A969AB6B}" presName="composite4" presStyleCnt="0"/>
      <dgm:spPr/>
    </dgm:pt>
    <dgm:pt modelId="{98B0A7FA-8997-DA42-8F92-A156239A6DD2}" type="pres">
      <dgm:prSet presAssocID="{3A865091-A833-8D44-9E87-0420A969AB6B}" presName="background4" presStyleLbl="node4" presStyleIdx="7" presStyleCnt="8"/>
      <dgm:spPr/>
    </dgm:pt>
    <dgm:pt modelId="{220DE176-02E0-084C-8AA9-BC885CFA8033}" type="pres">
      <dgm:prSet presAssocID="{3A865091-A833-8D44-9E87-0420A969AB6B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C7387A-21FD-1443-91DD-D33199A5A0DB}" type="pres">
      <dgm:prSet presAssocID="{3A865091-A833-8D44-9E87-0420A969AB6B}" presName="hierChild5" presStyleCnt="0"/>
      <dgm:spPr/>
    </dgm:pt>
  </dgm:ptLst>
  <dgm:cxnLst>
    <dgm:cxn modelId="{0AF2EA1C-040D-DA47-AE52-95FB125790B7}" srcId="{AE3E50C1-1F2A-7E43-BBAA-AF44087A3929}" destId="{4673FC90-CEC3-144D-AF10-4BFA06A9E737}" srcOrd="1" destOrd="0" parTransId="{790BCD47-38F9-C340-93C7-A034C5748E9C}" sibTransId="{3F0FE04D-AFF0-A44C-BAFA-137C6E838A7A}"/>
    <dgm:cxn modelId="{C43F9630-F4C0-BF43-A313-12F46C9DF58D}" type="presOf" srcId="{3A865091-A833-8D44-9E87-0420A969AB6B}" destId="{220DE176-02E0-084C-8AA9-BC885CFA8033}" srcOrd="0" destOrd="0" presId="urn:microsoft.com/office/officeart/2005/8/layout/hierarchy1"/>
    <dgm:cxn modelId="{13EA0CB4-B69B-A24C-956E-15657570EF81}" type="presOf" srcId="{5088A8DF-217E-0846-B54A-B2D0540BD47B}" destId="{FF02FC66-8B9B-094D-BDD4-26FFF80C9D30}" srcOrd="0" destOrd="0" presId="urn:microsoft.com/office/officeart/2005/8/layout/hierarchy1"/>
    <dgm:cxn modelId="{93308842-8401-E344-ACC2-30F3AAA57B9E}" type="presOf" srcId="{01E6C33D-FA7F-7F44-AB77-27E8E23D8829}" destId="{780BA461-7D23-EB4F-8FAB-D8AF603DCC00}" srcOrd="0" destOrd="0" presId="urn:microsoft.com/office/officeart/2005/8/layout/hierarchy1"/>
    <dgm:cxn modelId="{C2CB3AC0-C0BA-CC4F-AEAD-DEADB5C59F0A}" srcId="{3D37DF38-552E-5840-BF37-84ADA529EB2A}" destId="{58941675-E1D3-B549-B7A9-53D501D4EFE0}" srcOrd="1" destOrd="0" parTransId="{46971691-EB22-7F46-9880-0C8CCF3CEC73}" sibTransId="{1C2E6CF1-66C4-E047-876C-25FFBB0352EA}"/>
    <dgm:cxn modelId="{EE59C58E-0E48-DE4C-81B5-B52CE8B3E835}" type="presOf" srcId="{4673FC90-CEC3-144D-AF10-4BFA06A9E737}" destId="{B31A87D4-89DA-1E43-B9B5-FF3B82503557}" srcOrd="0" destOrd="0" presId="urn:microsoft.com/office/officeart/2005/8/layout/hierarchy1"/>
    <dgm:cxn modelId="{4B2CEC11-E581-7C40-BA88-84D285BABC5C}" type="presOf" srcId="{55714FF6-7191-BB4E-872C-2CEFE53A847E}" destId="{C84A9E5A-CA3F-654B-9B56-DE0FF977E2D3}" srcOrd="0" destOrd="0" presId="urn:microsoft.com/office/officeart/2005/8/layout/hierarchy1"/>
    <dgm:cxn modelId="{4845744B-CCFC-F048-9F04-F01D7B8D6A7A}" type="presOf" srcId="{1F122480-99B1-894C-A7B8-3DCC35AD6E91}" destId="{B66D7C4B-72D8-844A-A622-9B4EA8FF79A9}" srcOrd="0" destOrd="0" presId="urn:microsoft.com/office/officeart/2005/8/layout/hierarchy1"/>
    <dgm:cxn modelId="{17B6CACD-4A8F-B244-9DDF-AAD08F3D8F5E}" srcId="{58941675-E1D3-B549-B7A9-53D501D4EFE0}" destId="{C47701F0-63AA-734C-ADF7-88A77F911612}" srcOrd="0" destOrd="0" parTransId="{437DA3C4-F0C3-7647-B2D0-1799BFEDE971}" sibTransId="{576940A1-0972-DD44-9404-FF8FEA2F7826}"/>
    <dgm:cxn modelId="{0330D3FF-D758-C048-9D43-14728BBF95C0}" srcId="{8BB3753C-CEAF-6747-B6FE-1B45892C119F}" destId="{144D5540-4047-2946-A501-3FC5A5A87D3A}" srcOrd="1" destOrd="0" parTransId="{0DB22863-BB86-6C49-A825-649784485151}" sibTransId="{64C87BB8-35EF-F249-8F2A-668A5A082063}"/>
    <dgm:cxn modelId="{BBE47901-4FCC-D74D-9DC3-104C2E4097E2}" type="presOf" srcId="{FA62D56F-7097-5A44-9939-9E7168292DC1}" destId="{87F48254-F321-914B-BED8-2D26C53ACFD4}" srcOrd="0" destOrd="0" presId="urn:microsoft.com/office/officeart/2005/8/layout/hierarchy1"/>
    <dgm:cxn modelId="{A9BB22A4-4118-B94A-AD1F-1DAA9B177A15}" srcId="{4673FC90-CEC3-144D-AF10-4BFA06A9E737}" destId="{08DFB115-274D-F645-B877-82A119ADB6C1}" srcOrd="1" destOrd="0" parTransId="{4E5AB17A-1376-7A4D-B298-5AE349B238B1}" sibTransId="{962EA6DC-3097-3947-B383-F1BD59D95FF8}"/>
    <dgm:cxn modelId="{52005803-E12B-0341-A231-3EC197CECF96}" type="presOf" srcId="{8BB3753C-CEAF-6747-B6FE-1B45892C119F}" destId="{DB2DECCC-BB3D-2744-B639-DB387F0CAD38}" srcOrd="0" destOrd="0" presId="urn:microsoft.com/office/officeart/2005/8/layout/hierarchy1"/>
    <dgm:cxn modelId="{6A4057E2-65BC-3A4A-A41D-6595C4AF4A32}" type="presOf" srcId="{58941675-E1D3-B549-B7A9-53D501D4EFE0}" destId="{9CFEF798-73D0-5741-ABDF-6578E2F2CD5E}" srcOrd="0" destOrd="0" presId="urn:microsoft.com/office/officeart/2005/8/layout/hierarchy1"/>
    <dgm:cxn modelId="{C757D784-C2B4-C64C-B24B-E6FFC5EF4AF2}" type="presOf" srcId="{790BCD47-38F9-C340-93C7-A034C5748E9C}" destId="{A886557A-5A12-8A4E-8B63-F74A80DAEA89}" srcOrd="0" destOrd="0" presId="urn:microsoft.com/office/officeart/2005/8/layout/hierarchy1"/>
    <dgm:cxn modelId="{7C6BBE30-6F9F-DE45-A8D0-D130ED0C6EB1}" type="presOf" srcId="{B6883675-1044-2945-B5C7-99A2911AD8DC}" destId="{9ADBD413-BDC6-644E-8887-14205A2821FE}" srcOrd="0" destOrd="0" presId="urn:microsoft.com/office/officeart/2005/8/layout/hierarchy1"/>
    <dgm:cxn modelId="{A10AEE80-13C8-714B-B8BD-D2A2ACA7FAEB}" type="presOf" srcId="{AE3E50C1-1F2A-7E43-BBAA-AF44087A3929}" destId="{952637C1-62EA-5149-9B2D-1E80A90E71EB}" srcOrd="0" destOrd="0" presId="urn:microsoft.com/office/officeart/2005/8/layout/hierarchy1"/>
    <dgm:cxn modelId="{219810D3-56B1-3E4F-AFA1-A670770EB4DF}" type="presOf" srcId="{3D37DF38-552E-5840-BF37-84ADA529EB2A}" destId="{82DF58CC-8438-1B43-8D53-6053A18B9362}" srcOrd="0" destOrd="0" presId="urn:microsoft.com/office/officeart/2005/8/layout/hierarchy1"/>
    <dgm:cxn modelId="{C025C16D-D428-9B45-AE8E-88C8EBA28CBB}" srcId="{AE3E50C1-1F2A-7E43-BBAA-AF44087A3929}" destId="{8BB3753C-CEAF-6747-B6FE-1B45892C119F}" srcOrd="0" destOrd="0" parTransId="{B6883675-1044-2945-B5C7-99A2911AD8DC}" sibTransId="{D0262A07-C4F1-4542-92A8-97B4A130E9E6}"/>
    <dgm:cxn modelId="{47A9833E-36B6-BA4A-A883-723B1EC401D6}" type="presOf" srcId="{437DA3C4-F0C3-7647-B2D0-1799BFEDE971}" destId="{112BD9CD-CCD8-8343-BE42-6A5B3489FAA1}" srcOrd="0" destOrd="0" presId="urn:microsoft.com/office/officeart/2005/8/layout/hierarchy1"/>
    <dgm:cxn modelId="{B99C1BCD-C191-B74E-8ECC-537BD5FD9499}" srcId="{58941675-E1D3-B549-B7A9-53D501D4EFE0}" destId="{5088A8DF-217E-0846-B54A-B2D0540BD47B}" srcOrd="1" destOrd="0" parTransId="{55714FF6-7191-BB4E-872C-2CEFE53A847E}" sibTransId="{9765D276-19B7-F446-917E-73EDFF4132A5}"/>
    <dgm:cxn modelId="{3F4D5315-F842-F745-B416-BB72E277D06B}" type="presOf" srcId="{7D3CA7EC-B33C-7E46-BC6A-2D0316BB3D96}" destId="{FA23B390-BA93-4349-A277-D981C1473031}" srcOrd="0" destOrd="0" presId="urn:microsoft.com/office/officeart/2005/8/layout/hierarchy1"/>
    <dgm:cxn modelId="{972E079B-0239-6149-BB20-E3FBBBA67D00}" srcId="{8BB3753C-CEAF-6747-B6FE-1B45892C119F}" destId="{7ABF5BDB-7ECA-A94F-9AFE-DA74F92B2A1B}" srcOrd="0" destOrd="0" parTransId="{BC9573AC-683D-5E4D-BEBB-61490C4566F3}" sibTransId="{E0E6A00A-A32B-8041-B90A-E31B77C56693}"/>
    <dgm:cxn modelId="{662D46D1-F9D8-9F4B-9BE2-0B9588E8B357}" type="presOf" srcId="{1FCF73EA-31B7-3A46-8246-D76A1518B650}" destId="{D280C522-4EE2-0145-B51C-BCBDD72A2C00}" srcOrd="0" destOrd="0" presId="urn:microsoft.com/office/officeart/2005/8/layout/hierarchy1"/>
    <dgm:cxn modelId="{C3B261E7-CE97-F246-8C14-549184DAB866}" type="presOf" srcId="{08DFB115-274D-F645-B877-82A119ADB6C1}" destId="{00560967-F80A-FF4D-AF99-8DBF55CCBF06}" srcOrd="0" destOrd="0" presId="urn:microsoft.com/office/officeart/2005/8/layout/hierarchy1"/>
    <dgm:cxn modelId="{B4D75949-1DB4-944A-BEB8-55DDA3C99C92}" type="presOf" srcId="{4E5AB17A-1376-7A4D-B298-5AE349B238B1}" destId="{33AC9305-39E9-6244-B3F4-C3D11CDC53BE}" srcOrd="0" destOrd="0" presId="urn:microsoft.com/office/officeart/2005/8/layout/hierarchy1"/>
    <dgm:cxn modelId="{AF3C832F-6C9A-3D47-B99D-D9E6A18175EC}" type="presOf" srcId="{F7C59141-CB32-A344-9C80-30DCC713F11E}" destId="{C8E70B4A-0A3A-5245-906F-A821B28153AA}" srcOrd="0" destOrd="0" presId="urn:microsoft.com/office/officeart/2005/8/layout/hierarchy1"/>
    <dgm:cxn modelId="{3F03FC6F-D96F-4B48-806F-7625F8ED31D1}" type="presOf" srcId="{C2EF5C93-A88D-8B4F-B7CC-45C0D0FAE51E}" destId="{B9237DBC-5776-8146-BCDB-9A7AA5865BFF}" srcOrd="0" destOrd="0" presId="urn:microsoft.com/office/officeart/2005/8/layout/hierarchy1"/>
    <dgm:cxn modelId="{28928E32-939F-A34C-91CB-FD3BAE922095}" type="presOf" srcId="{C4F2C950-3004-464E-AEAA-5BBFD12C45C6}" destId="{A8C23346-D28A-334E-ABC5-77367F7CE00A}" srcOrd="0" destOrd="0" presId="urn:microsoft.com/office/officeart/2005/8/layout/hierarchy1"/>
    <dgm:cxn modelId="{6BC92EB9-6101-4A41-BE8C-F6A5806D14AC}" srcId="{C47701F0-63AA-734C-ADF7-88A77F911612}" destId="{FA62D56F-7097-5A44-9939-9E7168292DC1}" srcOrd="1" destOrd="0" parTransId="{7D3CA7EC-B33C-7E46-BC6A-2D0316BB3D96}" sibTransId="{6ADA2E30-AC09-4548-B58A-15BE43ABA100}"/>
    <dgm:cxn modelId="{2149D862-E17A-4649-9A93-80773F217768}" type="presOf" srcId="{B03A8BAB-6E57-294A-A61A-22F4BD392EF8}" destId="{87E9129E-0781-E44A-9B2E-43931356E9FA}" srcOrd="0" destOrd="0" presId="urn:microsoft.com/office/officeart/2005/8/layout/hierarchy1"/>
    <dgm:cxn modelId="{D95DFBB0-392D-364C-A828-4BE265911895}" type="presOf" srcId="{46971691-EB22-7F46-9880-0C8CCF3CEC73}" destId="{9C6B2231-076F-4E45-B907-D26038A45AF2}" srcOrd="0" destOrd="0" presId="urn:microsoft.com/office/officeart/2005/8/layout/hierarchy1"/>
    <dgm:cxn modelId="{1DE57215-1DB5-854C-9687-1DA0E9A5B962}" type="presOf" srcId="{A19C7AD4-6CCD-9B45-8154-D60CE97DF30D}" destId="{EA8609E2-B981-1748-A6B9-103282E2D5AE}" srcOrd="0" destOrd="0" presId="urn:microsoft.com/office/officeart/2005/8/layout/hierarchy1"/>
    <dgm:cxn modelId="{27E1C720-10D4-CA44-B0FD-1BA25B77A352}" srcId="{5088A8DF-217E-0846-B54A-B2D0540BD47B}" destId="{01E6C33D-FA7F-7F44-AB77-27E8E23D8829}" srcOrd="0" destOrd="0" parTransId="{48C2DA19-563D-4B4E-AC5B-8AAA9F7EEAD8}" sibTransId="{D10A9402-3681-3F48-B009-23160C0836A4}"/>
    <dgm:cxn modelId="{715B0C11-91B6-014C-AD83-80B75A0E3F90}" srcId="{5088A8DF-217E-0846-B54A-B2D0540BD47B}" destId="{3A865091-A833-8D44-9E87-0420A969AB6B}" srcOrd="1" destOrd="0" parTransId="{1F122480-99B1-894C-A7B8-3DCC35AD6E91}" sibTransId="{6A2F6481-63B5-E14C-BF98-4A3D5DB73E20}"/>
    <dgm:cxn modelId="{4CF2136C-D7F8-474B-8DC6-5E7BF9BA5EF6}" type="presOf" srcId="{144D5540-4047-2946-A501-3FC5A5A87D3A}" destId="{2C62A599-2AAE-6246-9833-B8BBA1AA6E76}" srcOrd="0" destOrd="0" presId="urn:microsoft.com/office/officeart/2005/8/layout/hierarchy1"/>
    <dgm:cxn modelId="{939447A2-A94F-6B41-86A8-BAEB527A2268}" type="presOf" srcId="{BC9573AC-683D-5E4D-BEBB-61490C4566F3}" destId="{CFC9A19C-D8F1-9248-9185-CA67E658E637}" srcOrd="0" destOrd="0" presId="urn:microsoft.com/office/officeart/2005/8/layout/hierarchy1"/>
    <dgm:cxn modelId="{E5D80CB6-ECD4-B445-A947-B167F7CFF5C3}" srcId="{C47701F0-63AA-734C-ADF7-88A77F911612}" destId="{C2EF5C93-A88D-8B4F-B7CC-45C0D0FAE51E}" srcOrd="0" destOrd="0" parTransId="{C4F2C950-3004-464E-AEAA-5BBFD12C45C6}" sibTransId="{CEE8C6BF-EC5A-434D-9635-951B254DF836}"/>
    <dgm:cxn modelId="{4548C0DD-9FBA-EE47-983B-A942AC0DB422}" srcId="{F7C59141-CB32-A344-9C80-30DCC713F11E}" destId="{3D37DF38-552E-5840-BF37-84ADA529EB2A}" srcOrd="0" destOrd="0" parTransId="{952F8460-1C64-6E43-85A5-097386AB00FC}" sibTransId="{6072ACF2-CCAC-8746-91EA-F2C8CC6959C1}"/>
    <dgm:cxn modelId="{314432A3-B6A0-0348-B63A-7759C6A6477E}" type="presOf" srcId="{48C2DA19-563D-4B4E-AC5B-8AAA9F7EEAD8}" destId="{62533FB6-ADCA-EE46-A02C-1B48A4759B5F}" srcOrd="0" destOrd="0" presId="urn:microsoft.com/office/officeart/2005/8/layout/hierarchy1"/>
    <dgm:cxn modelId="{EAE5DF3C-2927-384E-9722-13C55EB3C52E}" type="presOf" srcId="{7ABF5BDB-7ECA-A94F-9AFE-DA74F92B2A1B}" destId="{926BB3B2-CA1C-9F4B-A7F9-273571B60BDA}" srcOrd="0" destOrd="0" presId="urn:microsoft.com/office/officeart/2005/8/layout/hierarchy1"/>
    <dgm:cxn modelId="{B5365FD8-E57F-1C4D-A4DF-8AE90DF089FF}" type="presOf" srcId="{C47701F0-63AA-734C-ADF7-88A77F911612}" destId="{1E4A4172-C71E-2442-BABC-EF5978235E0D}" srcOrd="0" destOrd="0" presId="urn:microsoft.com/office/officeart/2005/8/layout/hierarchy1"/>
    <dgm:cxn modelId="{D7FD3311-07C5-6343-A085-FAC65B8015CE}" srcId="{3D37DF38-552E-5840-BF37-84ADA529EB2A}" destId="{AE3E50C1-1F2A-7E43-BBAA-AF44087A3929}" srcOrd="0" destOrd="0" parTransId="{1FCF73EA-31B7-3A46-8246-D76A1518B650}" sibTransId="{A5257304-905D-7B42-87F5-8453D7C08365}"/>
    <dgm:cxn modelId="{417CDACC-5F7B-0D47-A42F-E98AFBC5C6AE}" srcId="{4673FC90-CEC3-144D-AF10-4BFA06A9E737}" destId="{A19C7AD4-6CCD-9B45-8154-D60CE97DF30D}" srcOrd="0" destOrd="0" parTransId="{B03A8BAB-6E57-294A-A61A-22F4BD392EF8}" sibTransId="{D480A0B7-D2E8-594D-9E2D-03D5407E27C2}"/>
    <dgm:cxn modelId="{6AC9DEE9-0C9F-4E43-81BF-6EE0F369BB11}" type="presOf" srcId="{0DB22863-BB86-6C49-A825-649784485151}" destId="{3E2E587C-5642-DE4D-8A36-F1576C755D0B}" srcOrd="0" destOrd="0" presId="urn:microsoft.com/office/officeart/2005/8/layout/hierarchy1"/>
    <dgm:cxn modelId="{8FACD26E-428E-464B-834B-DFA78DC914F6}" type="presParOf" srcId="{C8E70B4A-0A3A-5245-906F-A821B28153AA}" destId="{EA613BDB-38FE-4B41-8498-764E4C18DD19}" srcOrd="0" destOrd="0" presId="urn:microsoft.com/office/officeart/2005/8/layout/hierarchy1"/>
    <dgm:cxn modelId="{72E6F0D8-920D-ED46-9DE2-0C8E45D3509E}" type="presParOf" srcId="{EA613BDB-38FE-4B41-8498-764E4C18DD19}" destId="{1E7EDF15-F1B6-E340-A8B4-07920572DF42}" srcOrd="0" destOrd="0" presId="urn:microsoft.com/office/officeart/2005/8/layout/hierarchy1"/>
    <dgm:cxn modelId="{29E4DB8F-8738-5A42-8C9F-24D4E4878678}" type="presParOf" srcId="{1E7EDF15-F1B6-E340-A8B4-07920572DF42}" destId="{E1E75B5F-0135-7842-86DD-0F7A35951AA9}" srcOrd="0" destOrd="0" presId="urn:microsoft.com/office/officeart/2005/8/layout/hierarchy1"/>
    <dgm:cxn modelId="{EF0E7B91-4B3F-F34B-9242-C1E9FB7B33EA}" type="presParOf" srcId="{1E7EDF15-F1B6-E340-A8B4-07920572DF42}" destId="{82DF58CC-8438-1B43-8D53-6053A18B9362}" srcOrd="1" destOrd="0" presId="urn:microsoft.com/office/officeart/2005/8/layout/hierarchy1"/>
    <dgm:cxn modelId="{A2F746A9-D99A-1E48-88E9-5EFBA7A4275E}" type="presParOf" srcId="{EA613BDB-38FE-4B41-8498-764E4C18DD19}" destId="{11FC7A2C-9FAF-B749-8E84-56705E69E41E}" srcOrd="1" destOrd="0" presId="urn:microsoft.com/office/officeart/2005/8/layout/hierarchy1"/>
    <dgm:cxn modelId="{9E5E594F-4DBA-604C-81A3-3E7384DB2A85}" type="presParOf" srcId="{11FC7A2C-9FAF-B749-8E84-56705E69E41E}" destId="{D280C522-4EE2-0145-B51C-BCBDD72A2C00}" srcOrd="0" destOrd="0" presId="urn:microsoft.com/office/officeart/2005/8/layout/hierarchy1"/>
    <dgm:cxn modelId="{57CE139E-8EFA-8542-B45C-30DA104BF668}" type="presParOf" srcId="{11FC7A2C-9FAF-B749-8E84-56705E69E41E}" destId="{A239A907-5EE8-E540-BB8C-DFA2751E4D28}" srcOrd="1" destOrd="0" presId="urn:microsoft.com/office/officeart/2005/8/layout/hierarchy1"/>
    <dgm:cxn modelId="{F914FFF1-F39D-1041-BC70-5FC0CA701284}" type="presParOf" srcId="{A239A907-5EE8-E540-BB8C-DFA2751E4D28}" destId="{207ECEF1-01D1-4F4A-B8D2-5D96FD86F420}" srcOrd="0" destOrd="0" presId="urn:microsoft.com/office/officeart/2005/8/layout/hierarchy1"/>
    <dgm:cxn modelId="{311B22B5-EB6C-9641-9DFF-84DB54A02455}" type="presParOf" srcId="{207ECEF1-01D1-4F4A-B8D2-5D96FD86F420}" destId="{D3D2DB8C-9E9F-4D40-BED0-9856D214085C}" srcOrd="0" destOrd="0" presId="urn:microsoft.com/office/officeart/2005/8/layout/hierarchy1"/>
    <dgm:cxn modelId="{F3B98229-5E14-E543-8997-7CE476F6BABB}" type="presParOf" srcId="{207ECEF1-01D1-4F4A-B8D2-5D96FD86F420}" destId="{952637C1-62EA-5149-9B2D-1E80A90E71EB}" srcOrd="1" destOrd="0" presId="urn:microsoft.com/office/officeart/2005/8/layout/hierarchy1"/>
    <dgm:cxn modelId="{68AC7395-29C6-3640-97FD-CC6A35872E4D}" type="presParOf" srcId="{A239A907-5EE8-E540-BB8C-DFA2751E4D28}" destId="{637F5F67-473F-4D48-838B-BB6CD08EB899}" srcOrd="1" destOrd="0" presId="urn:microsoft.com/office/officeart/2005/8/layout/hierarchy1"/>
    <dgm:cxn modelId="{D5A3F35D-66C2-1D45-AADA-A2B365509D90}" type="presParOf" srcId="{637F5F67-473F-4D48-838B-BB6CD08EB899}" destId="{9ADBD413-BDC6-644E-8887-14205A2821FE}" srcOrd="0" destOrd="0" presId="urn:microsoft.com/office/officeart/2005/8/layout/hierarchy1"/>
    <dgm:cxn modelId="{A7347160-F070-F64D-9499-FCC1B93520BF}" type="presParOf" srcId="{637F5F67-473F-4D48-838B-BB6CD08EB899}" destId="{EC7618DF-F85F-4842-96BE-E7FE17B4327B}" srcOrd="1" destOrd="0" presId="urn:microsoft.com/office/officeart/2005/8/layout/hierarchy1"/>
    <dgm:cxn modelId="{95B985C5-0252-4A46-93B3-5DDDFE5177F2}" type="presParOf" srcId="{EC7618DF-F85F-4842-96BE-E7FE17B4327B}" destId="{90AD98B0-75A8-6647-A609-9EA93F04FDA9}" srcOrd="0" destOrd="0" presId="urn:microsoft.com/office/officeart/2005/8/layout/hierarchy1"/>
    <dgm:cxn modelId="{0C367B78-D41C-C649-AA06-6EE2A1A85ED5}" type="presParOf" srcId="{90AD98B0-75A8-6647-A609-9EA93F04FDA9}" destId="{A3DAF9CB-F850-6243-81B6-545369CF9F93}" srcOrd="0" destOrd="0" presId="urn:microsoft.com/office/officeart/2005/8/layout/hierarchy1"/>
    <dgm:cxn modelId="{9A85FB51-C7CB-8B48-B3D7-4C774B250277}" type="presParOf" srcId="{90AD98B0-75A8-6647-A609-9EA93F04FDA9}" destId="{DB2DECCC-BB3D-2744-B639-DB387F0CAD38}" srcOrd="1" destOrd="0" presId="urn:microsoft.com/office/officeart/2005/8/layout/hierarchy1"/>
    <dgm:cxn modelId="{4F0C8B5C-EEA3-5240-B65C-106F68D5E7A3}" type="presParOf" srcId="{EC7618DF-F85F-4842-96BE-E7FE17B4327B}" destId="{B6B66559-7161-DE49-8C27-D21877CBEB16}" srcOrd="1" destOrd="0" presId="urn:microsoft.com/office/officeart/2005/8/layout/hierarchy1"/>
    <dgm:cxn modelId="{0FEC2B0C-80C4-E544-ABA5-CF53DBB1ECEB}" type="presParOf" srcId="{B6B66559-7161-DE49-8C27-D21877CBEB16}" destId="{CFC9A19C-D8F1-9248-9185-CA67E658E637}" srcOrd="0" destOrd="0" presId="urn:microsoft.com/office/officeart/2005/8/layout/hierarchy1"/>
    <dgm:cxn modelId="{D3AB9F1E-8356-F14F-A4A3-0BBE39F9B013}" type="presParOf" srcId="{B6B66559-7161-DE49-8C27-D21877CBEB16}" destId="{494CDD3F-AABE-424F-BB9B-3FF18ADC14D1}" srcOrd="1" destOrd="0" presId="urn:microsoft.com/office/officeart/2005/8/layout/hierarchy1"/>
    <dgm:cxn modelId="{53C06D2B-A11B-1B41-8712-7EAFCF7212E2}" type="presParOf" srcId="{494CDD3F-AABE-424F-BB9B-3FF18ADC14D1}" destId="{C949B07C-113C-CE44-927D-310218BE2181}" srcOrd="0" destOrd="0" presId="urn:microsoft.com/office/officeart/2005/8/layout/hierarchy1"/>
    <dgm:cxn modelId="{0647D3B0-F736-9242-9CDC-B4DE181A5618}" type="presParOf" srcId="{C949B07C-113C-CE44-927D-310218BE2181}" destId="{10DAE5C8-730B-1F45-9AC5-9533EAA131B0}" srcOrd="0" destOrd="0" presId="urn:microsoft.com/office/officeart/2005/8/layout/hierarchy1"/>
    <dgm:cxn modelId="{04F1B259-3411-AD41-9FEF-0BE8C4E476C8}" type="presParOf" srcId="{C949B07C-113C-CE44-927D-310218BE2181}" destId="{926BB3B2-CA1C-9F4B-A7F9-273571B60BDA}" srcOrd="1" destOrd="0" presId="urn:microsoft.com/office/officeart/2005/8/layout/hierarchy1"/>
    <dgm:cxn modelId="{B5D0E2A9-6013-8D44-8D23-ECDFDC555C07}" type="presParOf" srcId="{494CDD3F-AABE-424F-BB9B-3FF18ADC14D1}" destId="{642F9DD4-2744-4B43-9206-376A9467EDB5}" srcOrd="1" destOrd="0" presId="urn:microsoft.com/office/officeart/2005/8/layout/hierarchy1"/>
    <dgm:cxn modelId="{9315BE3A-C090-574E-916C-D32C424D5B59}" type="presParOf" srcId="{B6B66559-7161-DE49-8C27-D21877CBEB16}" destId="{3E2E587C-5642-DE4D-8A36-F1576C755D0B}" srcOrd="2" destOrd="0" presId="urn:microsoft.com/office/officeart/2005/8/layout/hierarchy1"/>
    <dgm:cxn modelId="{650085B4-712E-CD4A-9106-7FE00145F302}" type="presParOf" srcId="{B6B66559-7161-DE49-8C27-D21877CBEB16}" destId="{B5C1B1E2-D845-2446-9A6C-8E949940C6A0}" srcOrd="3" destOrd="0" presId="urn:microsoft.com/office/officeart/2005/8/layout/hierarchy1"/>
    <dgm:cxn modelId="{FB0A409E-866B-9047-9515-8A0D92D38956}" type="presParOf" srcId="{B5C1B1E2-D845-2446-9A6C-8E949940C6A0}" destId="{11202CAF-50CF-3947-9C21-46985628CF57}" srcOrd="0" destOrd="0" presId="urn:microsoft.com/office/officeart/2005/8/layout/hierarchy1"/>
    <dgm:cxn modelId="{9A4E6658-698D-124E-AF15-7393E022CC64}" type="presParOf" srcId="{11202CAF-50CF-3947-9C21-46985628CF57}" destId="{454C1C93-BD97-D04F-AD56-6550666B652C}" srcOrd="0" destOrd="0" presId="urn:microsoft.com/office/officeart/2005/8/layout/hierarchy1"/>
    <dgm:cxn modelId="{53A52033-D332-2B4D-99DB-4FE1364CA1B6}" type="presParOf" srcId="{11202CAF-50CF-3947-9C21-46985628CF57}" destId="{2C62A599-2AAE-6246-9833-B8BBA1AA6E76}" srcOrd="1" destOrd="0" presId="urn:microsoft.com/office/officeart/2005/8/layout/hierarchy1"/>
    <dgm:cxn modelId="{5661089F-D8FE-A447-A615-57A5D07C4382}" type="presParOf" srcId="{B5C1B1E2-D845-2446-9A6C-8E949940C6A0}" destId="{21011DF8-0FE2-234A-A5E6-1C0CFF660157}" srcOrd="1" destOrd="0" presId="urn:microsoft.com/office/officeart/2005/8/layout/hierarchy1"/>
    <dgm:cxn modelId="{0467A907-F5C1-5747-B54B-E5C524CA3E23}" type="presParOf" srcId="{637F5F67-473F-4D48-838B-BB6CD08EB899}" destId="{A886557A-5A12-8A4E-8B63-F74A80DAEA89}" srcOrd="2" destOrd="0" presId="urn:microsoft.com/office/officeart/2005/8/layout/hierarchy1"/>
    <dgm:cxn modelId="{8B7999AE-0DAF-554D-A12C-79AC6A598BB9}" type="presParOf" srcId="{637F5F67-473F-4D48-838B-BB6CD08EB899}" destId="{C805A517-0467-BF46-A547-3ACF42918CC3}" srcOrd="3" destOrd="0" presId="urn:microsoft.com/office/officeart/2005/8/layout/hierarchy1"/>
    <dgm:cxn modelId="{07614A27-93F3-E744-98A5-6FBD3269099A}" type="presParOf" srcId="{C805A517-0467-BF46-A547-3ACF42918CC3}" destId="{F4D3D2BC-BC11-1B41-8C3C-A801D5982D87}" srcOrd="0" destOrd="0" presId="urn:microsoft.com/office/officeart/2005/8/layout/hierarchy1"/>
    <dgm:cxn modelId="{4C9987FB-0E08-044B-BD3F-73207D16F6DA}" type="presParOf" srcId="{F4D3D2BC-BC11-1B41-8C3C-A801D5982D87}" destId="{998DDCE1-4639-494C-A1DF-1F7693657140}" srcOrd="0" destOrd="0" presId="urn:microsoft.com/office/officeart/2005/8/layout/hierarchy1"/>
    <dgm:cxn modelId="{A94E9F95-7F6E-6545-A026-0FDDE887F40C}" type="presParOf" srcId="{F4D3D2BC-BC11-1B41-8C3C-A801D5982D87}" destId="{B31A87D4-89DA-1E43-B9B5-FF3B82503557}" srcOrd="1" destOrd="0" presId="urn:microsoft.com/office/officeart/2005/8/layout/hierarchy1"/>
    <dgm:cxn modelId="{F7A1DC99-18F1-A244-B4EC-1805A0C0517E}" type="presParOf" srcId="{C805A517-0467-BF46-A547-3ACF42918CC3}" destId="{541488D1-D386-ED4F-A726-168D12BECB1A}" srcOrd="1" destOrd="0" presId="urn:microsoft.com/office/officeart/2005/8/layout/hierarchy1"/>
    <dgm:cxn modelId="{A73D1F2A-B5BD-8140-A445-7AD726476D99}" type="presParOf" srcId="{541488D1-D386-ED4F-A726-168D12BECB1A}" destId="{87E9129E-0781-E44A-9B2E-43931356E9FA}" srcOrd="0" destOrd="0" presId="urn:microsoft.com/office/officeart/2005/8/layout/hierarchy1"/>
    <dgm:cxn modelId="{52EE43D1-D864-6A41-9356-B5704E4450F1}" type="presParOf" srcId="{541488D1-D386-ED4F-A726-168D12BECB1A}" destId="{E9D1A6F0-E774-EA42-AFFE-6108D89BE143}" srcOrd="1" destOrd="0" presId="urn:microsoft.com/office/officeart/2005/8/layout/hierarchy1"/>
    <dgm:cxn modelId="{157074B8-2C93-A94E-9AAB-4A6FEDFFDADC}" type="presParOf" srcId="{E9D1A6F0-E774-EA42-AFFE-6108D89BE143}" destId="{32AC8787-C688-3742-B1C9-1AEBDA725382}" srcOrd="0" destOrd="0" presId="urn:microsoft.com/office/officeart/2005/8/layout/hierarchy1"/>
    <dgm:cxn modelId="{1ED9BC8E-B556-5148-A197-760D6A961D01}" type="presParOf" srcId="{32AC8787-C688-3742-B1C9-1AEBDA725382}" destId="{B8D9CF2F-B088-A948-BAB4-93EAFD805D90}" srcOrd="0" destOrd="0" presId="urn:microsoft.com/office/officeart/2005/8/layout/hierarchy1"/>
    <dgm:cxn modelId="{1454208F-A8CF-394E-AF8E-D8D3F25A576F}" type="presParOf" srcId="{32AC8787-C688-3742-B1C9-1AEBDA725382}" destId="{EA8609E2-B981-1748-A6B9-103282E2D5AE}" srcOrd="1" destOrd="0" presId="urn:microsoft.com/office/officeart/2005/8/layout/hierarchy1"/>
    <dgm:cxn modelId="{9EA74881-F805-4641-BAED-92164F0E7C80}" type="presParOf" srcId="{E9D1A6F0-E774-EA42-AFFE-6108D89BE143}" destId="{5A092D37-CBE5-6B43-BB74-35CF528EE2C0}" srcOrd="1" destOrd="0" presId="urn:microsoft.com/office/officeart/2005/8/layout/hierarchy1"/>
    <dgm:cxn modelId="{053CBAA6-B78A-B34F-A69A-6FE8F7A28868}" type="presParOf" srcId="{541488D1-D386-ED4F-A726-168D12BECB1A}" destId="{33AC9305-39E9-6244-B3F4-C3D11CDC53BE}" srcOrd="2" destOrd="0" presId="urn:microsoft.com/office/officeart/2005/8/layout/hierarchy1"/>
    <dgm:cxn modelId="{DD802C74-37E0-6B41-80A3-F7931B276792}" type="presParOf" srcId="{541488D1-D386-ED4F-A726-168D12BECB1A}" destId="{DD111117-E058-B84F-B38A-5F2686FEEA1D}" srcOrd="3" destOrd="0" presId="urn:microsoft.com/office/officeart/2005/8/layout/hierarchy1"/>
    <dgm:cxn modelId="{85725A54-991B-8A4F-B7E7-C27AB473C87E}" type="presParOf" srcId="{DD111117-E058-B84F-B38A-5F2686FEEA1D}" destId="{E914D527-5761-4241-A9DD-9AAFEBE1CBE5}" srcOrd="0" destOrd="0" presId="urn:microsoft.com/office/officeart/2005/8/layout/hierarchy1"/>
    <dgm:cxn modelId="{ECD063AC-2ADC-F54C-BE86-0201990B61E9}" type="presParOf" srcId="{E914D527-5761-4241-A9DD-9AAFEBE1CBE5}" destId="{D6B57B85-E8E2-E84F-B8D2-09B3BEEF926E}" srcOrd="0" destOrd="0" presId="urn:microsoft.com/office/officeart/2005/8/layout/hierarchy1"/>
    <dgm:cxn modelId="{C44E6B82-DC7B-6940-81CC-0099B61C4C4B}" type="presParOf" srcId="{E914D527-5761-4241-A9DD-9AAFEBE1CBE5}" destId="{00560967-F80A-FF4D-AF99-8DBF55CCBF06}" srcOrd="1" destOrd="0" presId="urn:microsoft.com/office/officeart/2005/8/layout/hierarchy1"/>
    <dgm:cxn modelId="{C3E81BE0-4C37-364E-A549-E0204ED2970A}" type="presParOf" srcId="{DD111117-E058-B84F-B38A-5F2686FEEA1D}" destId="{D7A9E4BE-FE4C-644D-8996-1FF540E836EE}" srcOrd="1" destOrd="0" presId="urn:microsoft.com/office/officeart/2005/8/layout/hierarchy1"/>
    <dgm:cxn modelId="{5F708A43-D71B-D64E-9699-0545CAB828DF}" type="presParOf" srcId="{11FC7A2C-9FAF-B749-8E84-56705E69E41E}" destId="{9C6B2231-076F-4E45-B907-D26038A45AF2}" srcOrd="2" destOrd="0" presId="urn:microsoft.com/office/officeart/2005/8/layout/hierarchy1"/>
    <dgm:cxn modelId="{D4C40440-F825-8F40-BEFA-DF9FEBE5D32C}" type="presParOf" srcId="{11FC7A2C-9FAF-B749-8E84-56705E69E41E}" destId="{94916160-97F1-9D47-B3AD-7E3CE8C45FF5}" srcOrd="3" destOrd="0" presId="urn:microsoft.com/office/officeart/2005/8/layout/hierarchy1"/>
    <dgm:cxn modelId="{04B8E274-21E3-4B41-8EE4-501BEC0597A4}" type="presParOf" srcId="{94916160-97F1-9D47-B3AD-7E3CE8C45FF5}" destId="{2BB92880-8CF3-834C-8F3C-6B368A1C8749}" srcOrd="0" destOrd="0" presId="urn:microsoft.com/office/officeart/2005/8/layout/hierarchy1"/>
    <dgm:cxn modelId="{6A339AB8-1830-5F46-AE43-54F6C3658FA5}" type="presParOf" srcId="{2BB92880-8CF3-834C-8F3C-6B368A1C8749}" destId="{B737CBC6-D1C6-7647-A417-250164ACBB7B}" srcOrd="0" destOrd="0" presId="urn:microsoft.com/office/officeart/2005/8/layout/hierarchy1"/>
    <dgm:cxn modelId="{30DC72FF-A510-914E-945D-69DB2502C7CE}" type="presParOf" srcId="{2BB92880-8CF3-834C-8F3C-6B368A1C8749}" destId="{9CFEF798-73D0-5741-ABDF-6578E2F2CD5E}" srcOrd="1" destOrd="0" presId="urn:microsoft.com/office/officeart/2005/8/layout/hierarchy1"/>
    <dgm:cxn modelId="{DC13B593-806E-9648-A65D-C0DFE9253C3D}" type="presParOf" srcId="{94916160-97F1-9D47-B3AD-7E3CE8C45FF5}" destId="{12EA2DDE-0392-F047-8780-962DF6ABCFB8}" srcOrd="1" destOrd="0" presId="urn:microsoft.com/office/officeart/2005/8/layout/hierarchy1"/>
    <dgm:cxn modelId="{61C081F2-1318-4840-832F-7E1B5921A7A1}" type="presParOf" srcId="{12EA2DDE-0392-F047-8780-962DF6ABCFB8}" destId="{112BD9CD-CCD8-8343-BE42-6A5B3489FAA1}" srcOrd="0" destOrd="0" presId="urn:microsoft.com/office/officeart/2005/8/layout/hierarchy1"/>
    <dgm:cxn modelId="{EC45A83B-EEB8-F84E-9365-29F00C665D0E}" type="presParOf" srcId="{12EA2DDE-0392-F047-8780-962DF6ABCFB8}" destId="{F19E3E58-4008-384F-8A42-7B63D5E78CEF}" srcOrd="1" destOrd="0" presId="urn:microsoft.com/office/officeart/2005/8/layout/hierarchy1"/>
    <dgm:cxn modelId="{4BFF8FB4-06F3-C64A-B1F5-822D722EBDB7}" type="presParOf" srcId="{F19E3E58-4008-384F-8A42-7B63D5E78CEF}" destId="{4AB90727-1234-8145-A82B-D3CC3EE4A502}" srcOrd="0" destOrd="0" presId="urn:microsoft.com/office/officeart/2005/8/layout/hierarchy1"/>
    <dgm:cxn modelId="{0AAC588E-0202-944C-96B7-8E9D0BE534B5}" type="presParOf" srcId="{4AB90727-1234-8145-A82B-D3CC3EE4A502}" destId="{72E1B35D-EBB3-2B4C-B6F2-6C3F346BCBF3}" srcOrd="0" destOrd="0" presId="urn:microsoft.com/office/officeart/2005/8/layout/hierarchy1"/>
    <dgm:cxn modelId="{42558207-0967-0C46-9C2A-540F2408AD4E}" type="presParOf" srcId="{4AB90727-1234-8145-A82B-D3CC3EE4A502}" destId="{1E4A4172-C71E-2442-BABC-EF5978235E0D}" srcOrd="1" destOrd="0" presId="urn:microsoft.com/office/officeart/2005/8/layout/hierarchy1"/>
    <dgm:cxn modelId="{8E4BAF1F-300A-FA46-815D-7F3975F422B2}" type="presParOf" srcId="{F19E3E58-4008-384F-8A42-7B63D5E78CEF}" destId="{DB0AB74E-32BA-8D49-8EDC-3C9812F22FAE}" srcOrd="1" destOrd="0" presId="urn:microsoft.com/office/officeart/2005/8/layout/hierarchy1"/>
    <dgm:cxn modelId="{1B42121C-40E7-194A-8CC8-50045238ED6E}" type="presParOf" srcId="{DB0AB74E-32BA-8D49-8EDC-3C9812F22FAE}" destId="{A8C23346-D28A-334E-ABC5-77367F7CE00A}" srcOrd="0" destOrd="0" presId="urn:microsoft.com/office/officeart/2005/8/layout/hierarchy1"/>
    <dgm:cxn modelId="{BBE0A693-0E79-704D-BA5B-A9BF7D908726}" type="presParOf" srcId="{DB0AB74E-32BA-8D49-8EDC-3C9812F22FAE}" destId="{7BA50D16-D098-9C46-A074-F34082F25B2B}" srcOrd="1" destOrd="0" presId="urn:microsoft.com/office/officeart/2005/8/layout/hierarchy1"/>
    <dgm:cxn modelId="{18070BC3-3532-D44B-B1EE-40E4D71DC5AB}" type="presParOf" srcId="{7BA50D16-D098-9C46-A074-F34082F25B2B}" destId="{0FB77367-2C06-1543-B2D0-A38B7F85263E}" srcOrd="0" destOrd="0" presId="urn:microsoft.com/office/officeart/2005/8/layout/hierarchy1"/>
    <dgm:cxn modelId="{66ACEDC9-DF88-8D47-8D99-FB299702AA1E}" type="presParOf" srcId="{0FB77367-2C06-1543-B2D0-A38B7F85263E}" destId="{1876716E-FDA5-4247-BCC9-876C79281841}" srcOrd="0" destOrd="0" presId="urn:microsoft.com/office/officeart/2005/8/layout/hierarchy1"/>
    <dgm:cxn modelId="{64DA3BB7-3B5F-8540-AA9F-1D8D427E068E}" type="presParOf" srcId="{0FB77367-2C06-1543-B2D0-A38B7F85263E}" destId="{B9237DBC-5776-8146-BCDB-9A7AA5865BFF}" srcOrd="1" destOrd="0" presId="urn:microsoft.com/office/officeart/2005/8/layout/hierarchy1"/>
    <dgm:cxn modelId="{9D6285A3-E604-F24E-B78E-AE7FD2D9EC1A}" type="presParOf" srcId="{7BA50D16-D098-9C46-A074-F34082F25B2B}" destId="{4750CC5D-12AB-5F4A-B928-D917C9DF04C9}" srcOrd="1" destOrd="0" presId="urn:microsoft.com/office/officeart/2005/8/layout/hierarchy1"/>
    <dgm:cxn modelId="{E464B14E-EF3C-6442-85BA-1D759A88D4FF}" type="presParOf" srcId="{DB0AB74E-32BA-8D49-8EDC-3C9812F22FAE}" destId="{FA23B390-BA93-4349-A277-D981C1473031}" srcOrd="2" destOrd="0" presId="urn:microsoft.com/office/officeart/2005/8/layout/hierarchy1"/>
    <dgm:cxn modelId="{5F231002-AC60-F147-8F4A-C028180B26A6}" type="presParOf" srcId="{DB0AB74E-32BA-8D49-8EDC-3C9812F22FAE}" destId="{96242F8D-209D-BE4B-897B-335BB1634C78}" srcOrd="3" destOrd="0" presId="urn:microsoft.com/office/officeart/2005/8/layout/hierarchy1"/>
    <dgm:cxn modelId="{EABA960F-A93F-2A40-B8ED-2AF69B91DFD6}" type="presParOf" srcId="{96242F8D-209D-BE4B-897B-335BB1634C78}" destId="{AFC6E8B5-43ED-E340-A3D5-CCAB33AC12D6}" srcOrd="0" destOrd="0" presId="urn:microsoft.com/office/officeart/2005/8/layout/hierarchy1"/>
    <dgm:cxn modelId="{AD2C4AB8-0798-804E-9B70-6F374592E88A}" type="presParOf" srcId="{AFC6E8B5-43ED-E340-A3D5-CCAB33AC12D6}" destId="{BC76560A-2147-804B-A099-E09AF9230AC1}" srcOrd="0" destOrd="0" presId="urn:microsoft.com/office/officeart/2005/8/layout/hierarchy1"/>
    <dgm:cxn modelId="{D9C4CDDD-C479-3F48-A51C-F44A74846C45}" type="presParOf" srcId="{AFC6E8B5-43ED-E340-A3D5-CCAB33AC12D6}" destId="{87F48254-F321-914B-BED8-2D26C53ACFD4}" srcOrd="1" destOrd="0" presId="urn:microsoft.com/office/officeart/2005/8/layout/hierarchy1"/>
    <dgm:cxn modelId="{37D8D162-AE61-0D47-A514-1C9B8B178F50}" type="presParOf" srcId="{96242F8D-209D-BE4B-897B-335BB1634C78}" destId="{AEA2F42F-2E42-B84C-AC9B-94ABBB885E70}" srcOrd="1" destOrd="0" presId="urn:microsoft.com/office/officeart/2005/8/layout/hierarchy1"/>
    <dgm:cxn modelId="{06E0316E-8CE8-CC41-9062-628C3D92AC82}" type="presParOf" srcId="{12EA2DDE-0392-F047-8780-962DF6ABCFB8}" destId="{C84A9E5A-CA3F-654B-9B56-DE0FF977E2D3}" srcOrd="2" destOrd="0" presId="urn:microsoft.com/office/officeart/2005/8/layout/hierarchy1"/>
    <dgm:cxn modelId="{0FBB64C6-963E-F543-996F-A153E3618D1A}" type="presParOf" srcId="{12EA2DDE-0392-F047-8780-962DF6ABCFB8}" destId="{395860A6-0284-004B-AF9D-71C82DB4DAD1}" srcOrd="3" destOrd="0" presId="urn:microsoft.com/office/officeart/2005/8/layout/hierarchy1"/>
    <dgm:cxn modelId="{C8433F91-1AAC-D041-9BCB-4EDED6F774CF}" type="presParOf" srcId="{395860A6-0284-004B-AF9D-71C82DB4DAD1}" destId="{67319474-74E0-9F4F-A1DC-D3D109C18D1E}" srcOrd="0" destOrd="0" presId="urn:microsoft.com/office/officeart/2005/8/layout/hierarchy1"/>
    <dgm:cxn modelId="{C6ED22DF-C43B-CC46-B952-BEA05EF1FBB0}" type="presParOf" srcId="{67319474-74E0-9F4F-A1DC-D3D109C18D1E}" destId="{C21791D7-99ED-CA4C-804C-1F01B7A245B8}" srcOrd="0" destOrd="0" presId="urn:microsoft.com/office/officeart/2005/8/layout/hierarchy1"/>
    <dgm:cxn modelId="{365E1F95-DE5D-924E-8E00-A48D15AE0B1F}" type="presParOf" srcId="{67319474-74E0-9F4F-A1DC-D3D109C18D1E}" destId="{FF02FC66-8B9B-094D-BDD4-26FFF80C9D30}" srcOrd="1" destOrd="0" presId="urn:microsoft.com/office/officeart/2005/8/layout/hierarchy1"/>
    <dgm:cxn modelId="{B77E56CC-BF68-2B49-8A0D-3AC2EAD488EC}" type="presParOf" srcId="{395860A6-0284-004B-AF9D-71C82DB4DAD1}" destId="{19C2E51D-6978-3448-84E5-3B7B3F136F9A}" srcOrd="1" destOrd="0" presId="urn:microsoft.com/office/officeart/2005/8/layout/hierarchy1"/>
    <dgm:cxn modelId="{57BE1603-C1CB-3D4B-8067-3DD4BF0A4EF5}" type="presParOf" srcId="{19C2E51D-6978-3448-84E5-3B7B3F136F9A}" destId="{62533FB6-ADCA-EE46-A02C-1B48A4759B5F}" srcOrd="0" destOrd="0" presId="urn:microsoft.com/office/officeart/2005/8/layout/hierarchy1"/>
    <dgm:cxn modelId="{A474BCA3-CFEB-9E42-9CB0-6430B6E1DF32}" type="presParOf" srcId="{19C2E51D-6978-3448-84E5-3B7B3F136F9A}" destId="{FE2AE828-D8D2-3A43-AC01-98CA85876A8E}" srcOrd="1" destOrd="0" presId="urn:microsoft.com/office/officeart/2005/8/layout/hierarchy1"/>
    <dgm:cxn modelId="{E95E69BB-8126-6546-975E-8507ABEB9930}" type="presParOf" srcId="{FE2AE828-D8D2-3A43-AC01-98CA85876A8E}" destId="{4E93D346-96D3-F44B-939E-E5E473273448}" srcOrd="0" destOrd="0" presId="urn:microsoft.com/office/officeart/2005/8/layout/hierarchy1"/>
    <dgm:cxn modelId="{2A5CAAD0-6FC1-2349-AB50-4E3F0C524BCD}" type="presParOf" srcId="{4E93D346-96D3-F44B-939E-E5E473273448}" destId="{D5AFB5AB-3A6D-8C4C-AEA9-8CB18D247F21}" srcOrd="0" destOrd="0" presId="urn:microsoft.com/office/officeart/2005/8/layout/hierarchy1"/>
    <dgm:cxn modelId="{5AC8CD49-7DCC-9A43-B1BF-23F4B12040A6}" type="presParOf" srcId="{4E93D346-96D3-F44B-939E-E5E473273448}" destId="{780BA461-7D23-EB4F-8FAB-D8AF603DCC00}" srcOrd="1" destOrd="0" presId="urn:microsoft.com/office/officeart/2005/8/layout/hierarchy1"/>
    <dgm:cxn modelId="{7A47691B-696E-3B47-AE37-46896BB2EE87}" type="presParOf" srcId="{FE2AE828-D8D2-3A43-AC01-98CA85876A8E}" destId="{3661029C-3244-F34F-B8FC-C77D958B85F9}" srcOrd="1" destOrd="0" presId="urn:microsoft.com/office/officeart/2005/8/layout/hierarchy1"/>
    <dgm:cxn modelId="{6147C358-97DB-EB47-ACA0-331549567D31}" type="presParOf" srcId="{19C2E51D-6978-3448-84E5-3B7B3F136F9A}" destId="{B66D7C4B-72D8-844A-A622-9B4EA8FF79A9}" srcOrd="2" destOrd="0" presId="urn:microsoft.com/office/officeart/2005/8/layout/hierarchy1"/>
    <dgm:cxn modelId="{5718A91C-1780-E949-B9F8-D89C640D4D8E}" type="presParOf" srcId="{19C2E51D-6978-3448-84E5-3B7B3F136F9A}" destId="{87790E16-5C81-DC4F-A8C1-757C6543F05E}" srcOrd="3" destOrd="0" presId="urn:microsoft.com/office/officeart/2005/8/layout/hierarchy1"/>
    <dgm:cxn modelId="{586143A2-B2EB-B54C-95FA-9D5AC30149D5}" type="presParOf" srcId="{87790E16-5C81-DC4F-A8C1-757C6543F05E}" destId="{FCC34A4C-75F5-9C48-AF59-BFA6516A5C48}" srcOrd="0" destOrd="0" presId="urn:microsoft.com/office/officeart/2005/8/layout/hierarchy1"/>
    <dgm:cxn modelId="{96443F7A-D93F-6C41-B0DA-4F9DAF53DCD7}" type="presParOf" srcId="{FCC34A4C-75F5-9C48-AF59-BFA6516A5C48}" destId="{98B0A7FA-8997-DA42-8F92-A156239A6DD2}" srcOrd="0" destOrd="0" presId="urn:microsoft.com/office/officeart/2005/8/layout/hierarchy1"/>
    <dgm:cxn modelId="{40F0A022-5C22-2344-BA15-B35560873F04}" type="presParOf" srcId="{FCC34A4C-75F5-9C48-AF59-BFA6516A5C48}" destId="{220DE176-02E0-084C-8AA9-BC885CFA8033}" srcOrd="1" destOrd="0" presId="urn:microsoft.com/office/officeart/2005/8/layout/hierarchy1"/>
    <dgm:cxn modelId="{D99C5869-CA09-CA4E-BBDF-515B894B2938}" type="presParOf" srcId="{87790E16-5C81-DC4F-A8C1-757C6543F05E}" destId="{4FC7387A-21FD-1443-91DD-D33199A5A0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C59141-CB32-A344-9C80-30DCC713F11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37DF38-552E-5840-BF37-84ADA529EB2A}">
      <dgm:prSet phldrT="[Text]"/>
      <dgm:spPr/>
      <dgm:t>
        <a:bodyPr/>
        <a:lstStyle/>
        <a:p>
          <a:endParaRPr lang="en-US" dirty="0"/>
        </a:p>
      </dgm:t>
    </dgm:pt>
    <dgm:pt modelId="{952F8460-1C64-6E43-85A5-097386AB00FC}" type="parTrans" cxnId="{4548C0DD-9FBA-EE47-983B-A942AC0DB422}">
      <dgm:prSet/>
      <dgm:spPr/>
      <dgm:t>
        <a:bodyPr/>
        <a:lstStyle/>
        <a:p>
          <a:endParaRPr lang="en-US"/>
        </a:p>
      </dgm:t>
    </dgm:pt>
    <dgm:pt modelId="{6072ACF2-CCAC-8746-91EA-F2C8CC6959C1}" type="sibTrans" cxnId="{4548C0DD-9FBA-EE47-983B-A942AC0DB422}">
      <dgm:prSet/>
      <dgm:spPr/>
      <dgm:t>
        <a:bodyPr/>
        <a:lstStyle/>
        <a:p>
          <a:endParaRPr lang="en-US"/>
        </a:p>
      </dgm:t>
    </dgm:pt>
    <dgm:pt modelId="{AE3E50C1-1F2A-7E43-BBAA-AF44087A3929}">
      <dgm:prSet phldrT="[Text]"/>
      <dgm:spPr/>
      <dgm:t>
        <a:bodyPr/>
        <a:lstStyle/>
        <a:p>
          <a:endParaRPr lang="en-US" dirty="0"/>
        </a:p>
      </dgm:t>
    </dgm:pt>
    <dgm:pt modelId="{1FCF73EA-31B7-3A46-8246-D76A1518B650}" type="parTrans" cxnId="{D7FD3311-07C5-6343-A085-FAC65B8015CE}">
      <dgm:prSet/>
      <dgm:spPr/>
      <dgm:t>
        <a:bodyPr/>
        <a:lstStyle/>
        <a:p>
          <a:endParaRPr lang="en-US"/>
        </a:p>
      </dgm:t>
    </dgm:pt>
    <dgm:pt modelId="{A5257304-905D-7B42-87F5-8453D7C08365}" type="sibTrans" cxnId="{D7FD3311-07C5-6343-A085-FAC65B8015CE}">
      <dgm:prSet/>
      <dgm:spPr/>
      <dgm:t>
        <a:bodyPr/>
        <a:lstStyle/>
        <a:p>
          <a:endParaRPr lang="en-US"/>
        </a:p>
      </dgm:t>
    </dgm:pt>
    <dgm:pt modelId="{7ABF5BDB-7ECA-A94F-9AFE-DA74F92B2A1B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BC9573AC-683D-5E4D-BEBB-61490C4566F3}" type="parTrans" cxnId="{972E079B-0239-6149-BB20-E3FBBBA67D00}">
      <dgm:prSet/>
      <dgm:spPr/>
      <dgm:t>
        <a:bodyPr/>
        <a:lstStyle/>
        <a:p>
          <a:endParaRPr lang="en-US"/>
        </a:p>
      </dgm:t>
    </dgm:pt>
    <dgm:pt modelId="{E0E6A00A-A32B-8041-B90A-E31B77C56693}" type="sibTrans" cxnId="{972E079B-0239-6149-BB20-E3FBBBA67D00}">
      <dgm:prSet/>
      <dgm:spPr/>
      <dgm:t>
        <a:bodyPr/>
        <a:lstStyle/>
        <a:p>
          <a:endParaRPr lang="en-US"/>
        </a:p>
      </dgm:t>
    </dgm:pt>
    <dgm:pt modelId="{144D5540-4047-2946-A501-3FC5A5A87D3A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DB22863-BB86-6C49-A825-649784485151}" type="parTrans" cxnId="{0330D3FF-D758-C048-9D43-14728BBF95C0}">
      <dgm:prSet/>
      <dgm:spPr/>
      <dgm:t>
        <a:bodyPr/>
        <a:lstStyle/>
        <a:p>
          <a:endParaRPr lang="en-US"/>
        </a:p>
      </dgm:t>
    </dgm:pt>
    <dgm:pt modelId="{64C87BB8-35EF-F249-8F2A-668A5A082063}" type="sibTrans" cxnId="{0330D3FF-D758-C048-9D43-14728BBF95C0}">
      <dgm:prSet/>
      <dgm:spPr/>
      <dgm:t>
        <a:bodyPr/>
        <a:lstStyle/>
        <a:p>
          <a:endParaRPr lang="en-US"/>
        </a:p>
      </dgm:t>
    </dgm:pt>
    <dgm:pt modelId="{58941675-E1D3-B549-B7A9-53D501D4EFE0}">
      <dgm:prSet phldrT="[Text]"/>
      <dgm:spPr/>
      <dgm:t>
        <a:bodyPr/>
        <a:lstStyle/>
        <a:p>
          <a:endParaRPr lang="en-US" dirty="0"/>
        </a:p>
      </dgm:t>
    </dgm:pt>
    <dgm:pt modelId="{46971691-EB22-7F46-9880-0C8CCF3CEC73}" type="parTrans" cxnId="{C2CB3AC0-C0BA-CC4F-AEAD-DEADB5C59F0A}">
      <dgm:prSet/>
      <dgm:spPr/>
      <dgm:t>
        <a:bodyPr/>
        <a:lstStyle/>
        <a:p>
          <a:endParaRPr lang="en-US"/>
        </a:p>
      </dgm:t>
    </dgm:pt>
    <dgm:pt modelId="{1C2E6CF1-66C4-E047-876C-25FFBB0352EA}" type="sibTrans" cxnId="{C2CB3AC0-C0BA-CC4F-AEAD-DEADB5C59F0A}">
      <dgm:prSet/>
      <dgm:spPr/>
      <dgm:t>
        <a:bodyPr/>
        <a:lstStyle/>
        <a:p>
          <a:endParaRPr lang="en-US"/>
        </a:p>
      </dgm:t>
    </dgm:pt>
    <dgm:pt modelId="{C2EF5C93-A88D-8B4F-B7CC-45C0D0FAE51E}">
      <dgm:prSet phldrT="[Text]"/>
      <dgm:spPr/>
      <dgm:t>
        <a:bodyPr/>
        <a:lstStyle/>
        <a:p>
          <a:r>
            <a:rPr lang="en-US" dirty="0" smtClean="0"/>
            <a:t>5</a:t>
          </a:r>
          <a:endParaRPr lang="en-US" dirty="0"/>
        </a:p>
      </dgm:t>
    </dgm:pt>
    <dgm:pt modelId="{C4F2C950-3004-464E-AEAA-5BBFD12C45C6}" type="parTrans" cxnId="{E5D80CB6-ECD4-B445-A947-B167F7CFF5C3}">
      <dgm:prSet/>
      <dgm:spPr/>
      <dgm:t>
        <a:bodyPr/>
        <a:lstStyle/>
        <a:p>
          <a:endParaRPr lang="en-US"/>
        </a:p>
      </dgm:t>
    </dgm:pt>
    <dgm:pt modelId="{CEE8C6BF-EC5A-434D-9635-951B254DF836}" type="sibTrans" cxnId="{E5D80CB6-ECD4-B445-A947-B167F7CFF5C3}">
      <dgm:prSet/>
      <dgm:spPr/>
      <dgm:t>
        <a:bodyPr/>
        <a:lstStyle/>
        <a:p>
          <a:endParaRPr lang="en-US"/>
        </a:p>
      </dgm:t>
    </dgm:pt>
    <dgm:pt modelId="{FA62D56F-7097-5A44-9939-9E7168292DC1}">
      <dgm:prSet phldrT="[Text]"/>
      <dgm:spPr/>
      <dgm:t>
        <a:bodyPr/>
        <a:lstStyle/>
        <a:p>
          <a:r>
            <a:rPr lang="en-US" dirty="0" smtClean="0"/>
            <a:t>6</a:t>
          </a:r>
          <a:endParaRPr lang="en-US" dirty="0"/>
        </a:p>
      </dgm:t>
    </dgm:pt>
    <dgm:pt modelId="{7D3CA7EC-B33C-7E46-BC6A-2D0316BB3D96}" type="parTrans" cxnId="{6BC92EB9-6101-4A41-BE8C-F6A5806D14AC}">
      <dgm:prSet/>
      <dgm:spPr/>
      <dgm:t>
        <a:bodyPr/>
        <a:lstStyle/>
        <a:p>
          <a:endParaRPr lang="en-US"/>
        </a:p>
      </dgm:t>
    </dgm:pt>
    <dgm:pt modelId="{6ADA2E30-AC09-4548-B58A-15BE43ABA100}" type="sibTrans" cxnId="{6BC92EB9-6101-4A41-BE8C-F6A5806D14AC}">
      <dgm:prSet/>
      <dgm:spPr/>
      <dgm:t>
        <a:bodyPr/>
        <a:lstStyle/>
        <a:p>
          <a:endParaRPr lang="en-US"/>
        </a:p>
      </dgm:t>
    </dgm:pt>
    <dgm:pt modelId="{8BB3753C-CEAF-6747-B6FE-1B45892C119F}">
      <dgm:prSet phldrT="[Text]"/>
      <dgm:spPr/>
      <dgm:t>
        <a:bodyPr/>
        <a:lstStyle/>
        <a:p>
          <a:endParaRPr lang="en-US" dirty="0"/>
        </a:p>
      </dgm:t>
    </dgm:pt>
    <dgm:pt modelId="{B6883675-1044-2945-B5C7-99A2911AD8DC}" type="parTrans" cxnId="{C025C16D-D428-9B45-AE8E-88C8EBA28CBB}">
      <dgm:prSet/>
      <dgm:spPr/>
      <dgm:t>
        <a:bodyPr/>
        <a:lstStyle/>
        <a:p>
          <a:endParaRPr lang="en-US"/>
        </a:p>
      </dgm:t>
    </dgm:pt>
    <dgm:pt modelId="{D0262A07-C4F1-4542-92A8-97B4A130E9E6}" type="sibTrans" cxnId="{C025C16D-D428-9B45-AE8E-88C8EBA28CBB}">
      <dgm:prSet/>
      <dgm:spPr/>
      <dgm:t>
        <a:bodyPr/>
        <a:lstStyle/>
        <a:p>
          <a:endParaRPr lang="en-US"/>
        </a:p>
      </dgm:t>
    </dgm:pt>
    <dgm:pt modelId="{C47701F0-63AA-734C-ADF7-88A77F911612}">
      <dgm:prSet phldrT="[Text]"/>
      <dgm:spPr/>
      <dgm:t>
        <a:bodyPr/>
        <a:lstStyle/>
        <a:p>
          <a:endParaRPr lang="en-US" dirty="0"/>
        </a:p>
      </dgm:t>
    </dgm:pt>
    <dgm:pt modelId="{437DA3C4-F0C3-7647-B2D0-1799BFEDE971}" type="parTrans" cxnId="{17B6CACD-4A8F-B244-9DDF-AAD08F3D8F5E}">
      <dgm:prSet/>
      <dgm:spPr/>
      <dgm:t>
        <a:bodyPr/>
        <a:lstStyle/>
        <a:p>
          <a:endParaRPr lang="en-US"/>
        </a:p>
      </dgm:t>
    </dgm:pt>
    <dgm:pt modelId="{576940A1-0972-DD44-9404-FF8FEA2F7826}" type="sibTrans" cxnId="{17B6CACD-4A8F-B244-9DDF-AAD08F3D8F5E}">
      <dgm:prSet/>
      <dgm:spPr/>
      <dgm:t>
        <a:bodyPr/>
        <a:lstStyle/>
        <a:p>
          <a:endParaRPr lang="en-US"/>
        </a:p>
      </dgm:t>
    </dgm:pt>
    <dgm:pt modelId="{08DFB115-274D-F645-B877-82A119ADB6C1}">
      <dgm:prSet phldrT="[Text]"/>
      <dgm:spPr/>
      <dgm:t>
        <a:bodyPr/>
        <a:lstStyle/>
        <a:p>
          <a:r>
            <a:rPr lang="en-US" dirty="0" smtClean="0"/>
            <a:t>4</a:t>
          </a:r>
          <a:endParaRPr lang="en-US" dirty="0"/>
        </a:p>
      </dgm:t>
    </dgm:pt>
    <dgm:pt modelId="{4E5AB17A-1376-7A4D-B298-5AE349B238B1}" type="parTrans" cxnId="{A9BB22A4-4118-B94A-AD1F-1DAA9B177A15}">
      <dgm:prSet/>
      <dgm:spPr/>
      <dgm:t>
        <a:bodyPr/>
        <a:lstStyle/>
        <a:p>
          <a:endParaRPr lang="en-US"/>
        </a:p>
      </dgm:t>
    </dgm:pt>
    <dgm:pt modelId="{962EA6DC-3097-3947-B383-F1BD59D95FF8}" type="sibTrans" cxnId="{A9BB22A4-4118-B94A-AD1F-1DAA9B177A15}">
      <dgm:prSet/>
      <dgm:spPr/>
      <dgm:t>
        <a:bodyPr/>
        <a:lstStyle/>
        <a:p>
          <a:endParaRPr lang="en-US"/>
        </a:p>
      </dgm:t>
    </dgm:pt>
    <dgm:pt modelId="{4673FC90-CEC3-144D-AF10-4BFA06A9E737}">
      <dgm:prSet phldrT="[Text]"/>
      <dgm:spPr/>
      <dgm:t>
        <a:bodyPr/>
        <a:lstStyle/>
        <a:p>
          <a:endParaRPr lang="en-US" dirty="0"/>
        </a:p>
      </dgm:t>
    </dgm:pt>
    <dgm:pt modelId="{790BCD47-38F9-C340-93C7-A034C5748E9C}" type="parTrans" cxnId="{0AF2EA1C-040D-DA47-AE52-95FB125790B7}">
      <dgm:prSet/>
      <dgm:spPr/>
      <dgm:t>
        <a:bodyPr/>
        <a:lstStyle/>
        <a:p>
          <a:endParaRPr lang="en-US"/>
        </a:p>
      </dgm:t>
    </dgm:pt>
    <dgm:pt modelId="{3F0FE04D-AFF0-A44C-BAFA-137C6E838A7A}" type="sibTrans" cxnId="{0AF2EA1C-040D-DA47-AE52-95FB125790B7}">
      <dgm:prSet/>
      <dgm:spPr/>
      <dgm:t>
        <a:bodyPr/>
        <a:lstStyle/>
        <a:p>
          <a:endParaRPr lang="en-US"/>
        </a:p>
      </dgm:t>
    </dgm:pt>
    <dgm:pt modelId="{A19C7AD4-6CCD-9B45-8154-D60CE97DF30D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B03A8BAB-6E57-294A-A61A-22F4BD392EF8}" type="parTrans" cxnId="{417CDACC-5F7B-0D47-A42F-E98AFBC5C6AE}">
      <dgm:prSet/>
      <dgm:spPr/>
      <dgm:t>
        <a:bodyPr/>
        <a:lstStyle/>
        <a:p>
          <a:endParaRPr lang="en-US"/>
        </a:p>
      </dgm:t>
    </dgm:pt>
    <dgm:pt modelId="{D480A0B7-D2E8-594D-9E2D-03D5407E27C2}" type="sibTrans" cxnId="{417CDACC-5F7B-0D47-A42F-E98AFBC5C6AE}">
      <dgm:prSet/>
      <dgm:spPr/>
      <dgm:t>
        <a:bodyPr/>
        <a:lstStyle/>
        <a:p>
          <a:endParaRPr lang="en-US"/>
        </a:p>
      </dgm:t>
    </dgm:pt>
    <dgm:pt modelId="{3A865091-A833-8D44-9E87-0420A969AB6B}">
      <dgm:prSet phldrT="[Text]"/>
      <dgm:spPr/>
      <dgm:t>
        <a:bodyPr/>
        <a:lstStyle/>
        <a:p>
          <a:r>
            <a:rPr lang="en-US" dirty="0" smtClean="0"/>
            <a:t>8</a:t>
          </a:r>
          <a:endParaRPr lang="en-US" dirty="0"/>
        </a:p>
      </dgm:t>
    </dgm:pt>
    <dgm:pt modelId="{1F122480-99B1-894C-A7B8-3DCC35AD6E91}" type="parTrans" cxnId="{715B0C11-91B6-014C-AD83-80B75A0E3F90}">
      <dgm:prSet/>
      <dgm:spPr/>
      <dgm:t>
        <a:bodyPr/>
        <a:lstStyle/>
        <a:p>
          <a:endParaRPr lang="en-US"/>
        </a:p>
      </dgm:t>
    </dgm:pt>
    <dgm:pt modelId="{6A2F6481-63B5-E14C-BF98-4A3D5DB73E20}" type="sibTrans" cxnId="{715B0C11-91B6-014C-AD83-80B75A0E3F90}">
      <dgm:prSet/>
      <dgm:spPr/>
      <dgm:t>
        <a:bodyPr/>
        <a:lstStyle/>
        <a:p>
          <a:endParaRPr lang="en-US"/>
        </a:p>
      </dgm:t>
    </dgm:pt>
    <dgm:pt modelId="{5088A8DF-217E-0846-B54A-B2D0540BD47B}">
      <dgm:prSet phldrT="[Text]"/>
      <dgm:spPr/>
      <dgm:t>
        <a:bodyPr/>
        <a:lstStyle/>
        <a:p>
          <a:endParaRPr lang="en-US" dirty="0"/>
        </a:p>
      </dgm:t>
    </dgm:pt>
    <dgm:pt modelId="{55714FF6-7191-BB4E-872C-2CEFE53A847E}" type="parTrans" cxnId="{B99C1BCD-C191-B74E-8ECC-537BD5FD9499}">
      <dgm:prSet/>
      <dgm:spPr/>
      <dgm:t>
        <a:bodyPr/>
        <a:lstStyle/>
        <a:p>
          <a:endParaRPr lang="en-US"/>
        </a:p>
      </dgm:t>
    </dgm:pt>
    <dgm:pt modelId="{9765D276-19B7-F446-917E-73EDFF4132A5}" type="sibTrans" cxnId="{B99C1BCD-C191-B74E-8ECC-537BD5FD9499}">
      <dgm:prSet/>
      <dgm:spPr/>
      <dgm:t>
        <a:bodyPr/>
        <a:lstStyle/>
        <a:p>
          <a:endParaRPr lang="en-US"/>
        </a:p>
      </dgm:t>
    </dgm:pt>
    <dgm:pt modelId="{01E6C33D-FA7F-7F44-AB77-27E8E23D8829}">
      <dgm:prSet phldrT="[Text]"/>
      <dgm:spPr/>
      <dgm:t>
        <a:bodyPr/>
        <a:lstStyle/>
        <a:p>
          <a:r>
            <a:rPr lang="en-US" dirty="0" smtClean="0"/>
            <a:t>7</a:t>
          </a:r>
          <a:endParaRPr lang="en-US" dirty="0"/>
        </a:p>
      </dgm:t>
    </dgm:pt>
    <dgm:pt modelId="{48C2DA19-563D-4B4E-AC5B-8AAA9F7EEAD8}" type="parTrans" cxnId="{27E1C720-10D4-CA44-B0FD-1BA25B77A352}">
      <dgm:prSet/>
      <dgm:spPr/>
      <dgm:t>
        <a:bodyPr/>
        <a:lstStyle/>
        <a:p>
          <a:endParaRPr lang="en-US"/>
        </a:p>
      </dgm:t>
    </dgm:pt>
    <dgm:pt modelId="{D10A9402-3681-3F48-B009-23160C0836A4}" type="sibTrans" cxnId="{27E1C720-10D4-CA44-B0FD-1BA25B77A352}">
      <dgm:prSet/>
      <dgm:spPr/>
      <dgm:t>
        <a:bodyPr/>
        <a:lstStyle/>
        <a:p>
          <a:endParaRPr lang="en-US"/>
        </a:p>
      </dgm:t>
    </dgm:pt>
    <dgm:pt modelId="{C8E70B4A-0A3A-5245-906F-A821B28153AA}" type="pres">
      <dgm:prSet presAssocID="{F7C59141-CB32-A344-9C80-30DCC713F1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A613BDB-38FE-4B41-8498-764E4C18DD19}" type="pres">
      <dgm:prSet presAssocID="{3D37DF38-552E-5840-BF37-84ADA529EB2A}" presName="hierRoot1" presStyleCnt="0"/>
      <dgm:spPr/>
    </dgm:pt>
    <dgm:pt modelId="{1E7EDF15-F1B6-E340-A8B4-07920572DF42}" type="pres">
      <dgm:prSet presAssocID="{3D37DF38-552E-5840-BF37-84ADA529EB2A}" presName="composite" presStyleCnt="0"/>
      <dgm:spPr/>
    </dgm:pt>
    <dgm:pt modelId="{E1E75B5F-0135-7842-86DD-0F7A35951AA9}" type="pres">
      <dgm:prSet presAssocID="{3D37DF38-552E-5840-BF37-84ADA529EB2A}" presName="background" presStyleLbl="node0" presStyleIdx="0" presStyleCnt="1"/>
      <dgm:spPr/>
    </dgm:pt>
    <dgm:pt modelId="{82DF58CC-8438-1B43-8D53-6053A18B9362}" type="pres">
      <dgm:prSet presAssocID="{3D37DF38-552E-5840-BF37-84ADA529EB2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FC7A2C-9FAF-B749-8E84-56705E69E41E}" type="pres">
      <dgm:prSet presAssocID="{3D37DF38-552E-5840-BF37-84ADA529EB2A}" presName="hierChild2" presStyleCnt="0"/>
      <dgm:spPr/>
    </dgm:pt>
    <dgm:pt modelId="{D280C522-4EE2-0145-B51C-BCBDD72A2C00}" type="pres">
      <dgm:prSet presAssocID="{1FCF73EA-31B7-3A46-8246-D76A1518B65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239A907-5EE8-E540-BB8C-DFA2751E4D28}" type="pres">
      <dgm:prSet presAssocID="{AE3E50C1-1F2A-7E43-BBAA-AF44087A3929}" presName="hierRoot2" presStyleCnt="0"/>
      <dgm:spPr/>
    </dgm:pt>
    <dgm:pt modelId="{207ECEF1-01D1-4F4A-B8D2-5D96FD86F420}" type="pres">
      <dgm:prSet presAssocID="{AE3E50C1-1F2A-7E43-BBAA-AF44087A3929}" presName="composite2" presStyleCnt="0"/>
      <dgm:spPr/>
    </dgm:pt>
    <dgm:pt modelId="{D3D2DB8C-9E9F-4D40-BED0-9856D214085C}" type="pres">
      <dgm:prSet presAssocID="{AE3E50C1-1F2A-7E43-BBAA-AF44087A3929}" presName="background2" presStyleLbl="node2" presStyleIdx="0" presStyleCnt="2"/>
      <dgm:spPr/>
    </dgm:pt>
    <dgm:pt modelId="{952637C1-62EA-5149-9B2D-1E80A90E71EB}" type="pres">
      <dgm:prSet presAssocID="{AE3E50C1-1F2A-7E43-BBAA-AF44087A392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7F5F67-473F-4D48-838B-BB6CD08EB899}" type="pres">
      <dgm:prSet presAssocID="{AE3E50C1-1F2A-7E43-BBAA-AF44087A3929}" presName="hierChild3" presStyleCnt="0"/>
      <dgm:spPr/>
    </dgm:pt>
    <dgm:pt modelId="{9ADBD413-BDC6-644E-8887-14205A2821FE}" type="pres">
      <dgm:prSet presAssocID="{B6883675-1044-2945-B5C7-99A2911AD8DC}" presName="Name17" presStyleLbl="parChTrans1D3" presStyleIdx="0" presStyleCnt="4"/>
      <dgm:spPr/>
      <dgm:t>
        <a:bodyPr/>
        <a:lstStyle/>
        <a:p>
          <a:endParaRPr lang="en-US"/>
        </a:p>
      </dgm:t>
    </dgm:pt>
    <dgm:pt modelId="{EC7618DF-F85F-4842-96BE-E7FE17B4327B}" type="pres">
      <dgm:prSet presAssocID="{8BB3753C-CEAF-6747-B6FE-1B45892C119F}" presName="hierRoot3" presStyleCnt="0"/>
      <dgm:spPr/>
    </dgm:pt>
    <dgm:pt modelId="{90AD98B0-75A8-6647-A609-9EA93F04FDA9}" type="pres">
      <dgm:prSet presAssocID="{8BB3753C-CEAF-6747-B6FE-1B45892C119F}" presName="composite3" presStyleCnt="0"/>
      <dgm:spPr/>
    </dgm:pt>
    <dgm:pt modelId="{A3DAF9CB-F850-6243-81B6-545369CF9F93}" type="pres">
      <dgm:prSet presAssocID="{8BB3753C-CEAF-6747-B6FE-1B45892C119F}" presName="background3" presStyleLbl="node3" presStyleIdx="0" presStyleCnt="4"/>
      <dgm:spPr/>
    </dgm:pt>
    <dgm:pt modelId="{DB2DECCC-BB3D-2744-B639-DB387F0CAD38}" type="pres">
      <dgm:prSet presAssocID="{8BB3753C-CEAF-6747-B6FE-1B45892C119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B66559-7161-DE49-8C27-D21877CBEB16}" type="pres">
      <dgm:prSet presAssocID="{8BB3753C-CEAF-6747-B6FE-1B45892C119F}" presName="hierChild4" presStyleCnt="0"/>
      <dgm:spPr/>
    </dgm:pt>
    <dgm:pt modelId="{CFC9A19C-D8F1-9248-9185-CA67E658E637}" type="pres">
      <dgm:prSet presAssocID="{BC9573AC-683D-5E4D-BEBB-61490C4566F3}" presName="Name23" presStyleLbl="parChTrans1D4" presStyleIdx="0" presStyleCnt="8"/>
      <dgm:spPr/>
      <dgm:t>
        <a:bodyPr/>
        <a:lstStyle/>
        <a:p>
          <a:endParaRPr lang="en-US"/>
        </a:p>
      </dgm:t>
    </dgm:pt>
    <dgm:pt modelId="{494CDD3F-AABE-424F-BB9B-3FF18ADC14D1}" type="pres">
      <dgm:prSet presAssocID="{7ABF5BDB-7ECA-A94F-9AFE-DA74F92B2A1B}" presName="hierRoot4" presStyleCnt="0"/>
      <dgm:spPr/>
    </dgm:pt>
    <dgm:pt modelId="{C949B07C-113C-CE44-927D-310218BE2181}" type="pres">
      <dgm:prSet presAssocID="{7ABF5BDB-7ECA-A94F-9AFE-DA74F92B2A1B}" presName="composite4" presStyleCnt="0"/>
      <dgm:spPr/>
    </dgm:pt>
    <dgm:pt modelId="{10DAE5C8-730B-1F45-9AC5-9533EAA131B0}" type="pres">
      <dgm:prSet presAssocID="{7ABF5BDB-7ECA-A94F-9AFE-DA74F92B2A1B}" presName="background4" presStyleLbl="node4" presStyleIdx="0" presStyleCnt="8"/>
      <dgm:spPr/>
    </dgm:pt>
    <dgm:pt modelId="{926BB3B2-CA1C-9F4B-A7F9-273571B60BDA}" type="pres">
      <dgm:prSet presAssocID="{7ABF5BDB-7ECA-A94F-9AFE-DA74F92B2A1B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2F9DD4-2744-4B43-9206-376A9467EDB5}" type="pres">
      <dgm:prSet presAssocID="{7ABF5BDB-7ECA-A94F-9AFE-DA74F92B2A1B}" presName="hierChild5" presStyleCnt="0"/>
      <dgm:spPr/>
    </dgm:pt>
    <dgm:pt modelId="{3E2E587C-5642-DE4D-8A36-F1576C755D0B}" type="pres">
      <dgm:prSet presAssocID="{0DB22863-BB86-6C49-A825-649784485151}" presName="Name23" presStyleLbl="parChTrans1D4" presStyleIdx="1" presStyleCnt="8"/>
      <dgm:spPr/>
      <dgm:t>
        <a:bodyPr/>
        <a:lstStyle/>
        <a:p>
          <a:endParaRPr lang="en-US"/>
        </a:p>
      </dgm:t>
    </dgm:pt>
    <dgm:pt modelId="{B5C1B1E2-D845-2446-9A6C-8E949940C6A0}" type="pres">
      <dgm:prSet presAssocID="{144D5540-4047-2946-A501-3FC5A5A87D3A}" presName="hierRoot4" presStyleCnt="0"/>
      <dgm:spPr/>
    </dgm:pt>
    <dgm:pt modelId="{11202CAF-50CF-3947-9C21-46985628CF57}" type="pres">
      <dgm:prSet presAssocID="{144D5540-4047-2946-A501-3FC5A5A87D3A}" presName="composite4" presStyleCnt="0"/>
      <dgm:spPr/>
    </dgm:pt>
    <dgm:pt modelId="{454C1C93-BD97-D04F-AD56-6550666B652C}" type="pres">
      <dgm:prSet presAssocID="{144D5540-4047-2946-A501-3FC5A5A87D3A}" presName="background4" presStyleLbl="node4" presStyleIdx="1" presStyleCnt="8"/>
      <dgm:spPr/>
    </dgm:pt>
    <dgm:pt modelId="{2C62A599-2AAE-6246-9833-B8BBA1AA6E76}" type="pres">
      <dgm:prSet presAssocID="{144D5540-4047-2946-A501-3FC5A5A87D3A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011DF8-0FE2-234A-A5E6-1C0CFF660157}" type="pres">
      <dgm:prSet presAssocID="{144D5540-4047-2946-A501-3FC5A5A87D3A}" presName="hierChild5" presStyleCnt="0"/>
      <dgm:spPr/>
    </dgm:pt>
    <dgm:pt modelId="{A886557A-5A12-8A4E-8B63-F74A80DAEA89}" type="pres">
      <dgm:prSet presAssocID="{790BCD47-38F9-C340-93C7-A034C5748E9C}" presName="Name17" presStyleLbl="parChTrans1D3" presStyleIdx="1" presStyleCnt="4"/>
      <dgm:spPr/>
      <dgm:t>
        <a:bodyPr/>
        <a:lstStyle/>
        <a:p>
          <a:endParaRPr lang="en-US"/>
        </a:p>
      </dgm:t>
    </dgm:pt>
    <dgm:pt modelId="{C805A517-0467-BF46-A547-3ACF42918CC3}" type="pres">
      <dgm:prSet presAssocID="{4673FC90-CEC3-144D-AF10-4BFA06A9E737}" presName="hierRoot3" presStyleCnt="0"/>
      <dgm:spPr/>
    </dgm:pt>
    <dgm:pt modelId="{F4D3D2BC-BC11-1B41-8C3C-A801D5982D87}" type="pres">
      <dgm:prSet presAssocID="{4673FC90-CEC3-144D-AF10-4BFA06A9E737}" presName="composite3" presStyleCnt="0"/>
      <dgm:spPr/>
    </dgm:pt>
    <dgm:pt modelId="{998DDCE1-4639-494C-A1DF-1F7693657140}" type="pres">
      <dgm:prSet presAssocID="{4673FC90-CEC3-144D-AF10-4BFA06A9E737}" presName="background3" presStyleLbl="node3" presStyleIdx="1" presStyleCnt="4"/>
      <dgm:spPr/>
    </dgm:pt>
    <dgm:pt modelId="{B31A87D4-89DA-1E43-B9B5-FF3B82503557}" type="pres">
      <dgm:prSet presAssocID="{4673FC90-CEC3-144D-AF10-4BFA06A9E737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1488D1-D386-ED4F-A726-168D12BECB1A}" type="pres">
      <dgm:prSet presAssocID="{4673FC90-CEC3-144D-AF10-4BFA06A9E737}" presName="hierChild4" presStyleCnt="0"/>
      <dgm:spPr/>
    </dgm:pt>
    <dgm:pt modelId="{87E9129E-0781-E44A-9B2E-43931356E9FA}" type="pres">
      <dgm:prSet presAssocID="{B03A8BAB-6E57-294A-A61A-22F4BD392EF8}" presName="Name23" presStyleLbl="parChTrans1D4" presStyleIdx="2" presStyleCnt="8"/>
      <dgm:spPr/>
      <dgm:t>
        <a:bodyPr/>
        <a:lstStyle/>
        <a:p>
          <a:endParaRPr lang="en-US"/>
        </a:p>
      </dgm:t>
    </dgm:pt>
    <dgm:pt modelId="{E9D1A6F0-E774-EA42-AFFE-6108D89BE143}" type="pres">
      <dgm:prSet presAssocID="{A19C7AD4-6CCD-9B45-8154-D60CE97DF30D}" presName="hierRoot4" presStyleCnt="0"/>
      <dgm:spPr/>
    </dgm:pt>
    <dgm:pt modelId="{32AC8787-C688-3742-B1C9-1AEBDA725382}" type="pres">
      <dgm:prSet presAssocID="{A19C7AD4-6CCD-9B45-8154-D60CE97DF30D}" presName="composite4" presStyleCnt="0"/>
      <dgm:spPr/>
    </dgm:pt>
    <dgm:pt modelId="{B8D9CF2F-B088-A948-BAB4-93EAFD805D90}" type="pres">
      <dgm:prSet presAssocID="{A19C7AD4-6CCD-9B45-8154-D60CE97DF30D}" presName="background4" presStyleLbl="node4" presStyleIdx="2" presStyleCnt="8"/>
      <dgm:spPr/>
    </dgm:pt>
    <dgm:pt modelId="{EA8609E2-B981-1748-A6B9-103282E2D5AE}" type="pres">
      <dgm:prSet presAssocID="{A19C7AD4-6CCD-9B45-8154-D60CE97DF30D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092D37-CBE5-6B43-BB74-35CF528EE2C0}" type="pres">
      <dgm:prSet presAssocID="{A19C7AD4-6CCD-9B45-8154-D60CE97DF30D}" presName="hierChild5" presStyleCnt="0"/>
      <dgm:spPr/>
    </dgm:pt>
    <dgm:pt modelId="{33AC9305-39E9-6244-B3F4-C3D11CDC53BE}" type="pres">
      <dgm:prSet presAssocID="{4E5AB17A-1376-7A4D-B298-5AE349B238B1}" presName="Name23" presStyleLbl="parChTrans1D4" presStyleIdx="3" presStyleCnt="8"/>
      <dgm:spPr/>
      <dgm:t>
        <a:bodyPr/>
        <a:lstStyle/>
        <a:p>
          <a:endParaRPr lang="en-US"/>
        </a:p>
      </dgm:t>
    </dgm:pt>
    <dgm:pt modelId="{DD111117-E058-B84F-B38A-5F2686FEEA1D}" type="pres">
      <dgm:prSet presAssocID="{08DFB115-274D-F645-B877-82A119ADB6C1}" presName="hierRoot4" presStyleCnt="0"/>
      <dgm:spPr/>
    </dgm:pt>
    <dgm:pt modelId="{E914D527-5761-4241-A9DD-9AAFEBE1CBE5}" type="pres">
      <dgm:prSet presAssocID="{08DFB115-274D-F645-B877-82A119ADB6C1}" presName="composite4" presStyleCnt="0"/>
      <dgm:spPr/>
    </dgm:pt>
    <dgm:pt modelId="{D6B57B85-E8E2-E84F-B8D2-09B3BEEF926E}" type="pres">
      <dgm:prSet presAssocID="{08DFB115-274D-F645-B877-82A119ADB6C1}" presName="background4" presStyleLbl="node4" presStyleIdx="3" presStyleCnt="8"/>
      <dgm:spPr/>
    </dgm:pt>
    <dgm:pt modelId="{00560967-F80A-FF4D-AF99-8DBF55CCBF06}" type="pres">
      <dgm:prSet presAssocID="{08DFB115-274D-F645-B877-82A119ADB6C1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A9E4BE-FE4C-644D-8996-1FF540E836EE}" type="pres">
      <dgm:prSet presAssocID="{08DFB115-274D-F645-B877-82A119ADB6C1}" presName="hierChild5" presStyleCnt="0"/>
      <dgm:spPr/>
    </dgm:pt>
    <dgm:pt modelId="{9C6B2231-076F-4E45-B907-D26038A45AF2}" type="pres">
      <dgm:prSet presAssocID="{46971691-EB22-7F46-9880-0C8CCF3CEC73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4916160-97F1-9D47-B3AD-7E3CE8C45FF5}" type="pres">
      <dgm:prSet presAssocID="{58941675-E1D3-B549-B7A9-53D501D4EFE0}" presName="hierRoot2" presStyleCnt="0"/>
      <dgm:spPr/>
    </dgm:pt>
    <dgm:pt modelId="{2BB92880-8CF3-834C-8F3C-6B368A1C8749}" type="pres">
      <dgm:prSet presAssocID="{58941675-E1D3-B549-B7A9-53D501D4EFE0}" presName="composite2" presStyleCnt="0"/>
      <dgm:spPr/>
    </dgm:pt>
    <dgm:pt modelId="{B737CBC6-D1C6-7647-A417-250164ACBB7B}" type="pres">
      <dgm:prSet presAssocID="{58941675-E1D3-B549-B7A9-53D501D4EFE0}" presName="background2" presStyleLbl="node2" presStyleIdx="1" presStyleCnt="2"/>
      <dgm:spPr/>
    </dgm:pt>
    <dgm:pt modelId="{9CFEF798-73D0-5741-ABDF-6578E2F2CD5E}" type="pres">
      <dgm:prSet presAssocID="{58941675-E1D3-B549-B7A9-53D501D4EFE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EA2DDE-0392-F047-8780-962DF6ABCFB8}" type="pres">
      <dgm:prSet presAssocID="{58941675-E1D3-B549-B7A9-53D501D4EFE0}" presName="hierChild3" presStyleCnt="0"/>
      <dgm:spPr/>
    </dgm:pt>
    <dgm:pt modelId="{112BD9CD-CCD8-8343-BE42-6A5B3489FAA1}" type="pres">
      <dgm:prSet presAssocID="{437DA3C4-F0C3-7647-B2D0-1799BFEDE97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F19E3E58-4008-384F-8A42-7B63D5E78CEF}" type="pres">
      <dgm:prSet presAssocID="{C47701F0-63AA-734C-ADF7-88A77F911612}" presName="hierRoot3" presStyleCnt="0"/>
      <dgm:spPr/>
    </dgm:pt>
    <dgm:pt modelId="{4AB90727-1234-8145-A82B-D3CC3EE4A502}" type="pres">
      <dgm:prSet presAssocID="{C47701F0-63AA-734C-ADF7-88A77F911612}" presName="composite3" presStyleCnt="0"/>
      <dgm:spPr/>
    </dgm:pt>
    <dgm:pt modelId="{72E1B35D-EBB3-2B4C-B6F2-6C3F346BCBF3}" type="pres">
      <dgm:prSet presAssocID="{C47701F0-63AA-734C-ADF7-88A77F911612}" presName="background3" presStyleLbl="node3" presStyleIdx="2" presStyleCnt="4"/>
      <dgm:spPr/>
    </dgm:pt>
    <dgm:pt modelId="{1E4A4172-C71E-2442-BABC-EF5978235E0D}" type="pres">
      <dgm:prSet presAssocID="{C47701F0-63AA-734C-ADF7-88A77F911612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0AB74E-32BA-8D49-8EDC-3C9812F22FAE}" type="pres">
      <dgm:prSet presAssocID="{C47701F0-63AA-734C-ADF7-88A77F911612}" presName="hierChild4" presStyleCnt="0"/>
      <dgm:spPr/>
    </dgm:pt>
    <dgm:pt modelId="{A8C23346-D28A-334E-ABC5-77367F7CE00A}" type="pres">
      <dgm:prSet presAssocID="{C4F2C950-3004-464E-AEAA-5BBFD12C45C6}" presName="Name23" presStyleLbl="parChTrans1D4" presStyleIdx="4" presStyleCnt="8"/>
      <dgm:spPr/>
      <dgm:t>
        <a:bodyPr/>
        <a:lstStyle/>
        <a:p>
          <a:endParaRPr lang="en-US"/>
        </a:p>
      </dgm:t>
    </dgm:pt>
    <dgm:pt modelId="{7BA50D16-D098-9C46-A074-F34082F25B2B}" type="pres">
      <dgm:prSet presAssocID="{C2EF5C93-A88D-8B4F-B7CC-45C0D0FAE51E}" presName="hierRoot4" presStyleCnt="0"/>
      <dgm:spPr/>
    </dgm:pt>
    <dgm:pt modelId="{0FB77367-2C06-1543-B2D0-A38B7F85263E}" type="pres">
      <dgm:prSet presAssocID="{C2EF5C93-A88D-8B4F-B7CC-45C0D0FAE51E}" presName="composite4" presStyleCnt="0"/>
      <dgm:spPr/>
    </dgm:pt>
    <dgm:pt modelId="{1876716E-FDA5-4247-BCC9-876C79281841}" type="pres">
      <dgm:prSet presAssocID="{C2EF5C93-A88D-8B4F-B7CC-45C0D0FAE51E}" presName="background4" presStyleLbl="node4" presStyleIdx="4" presStyleCnt="8"/>
      <dgm:spPr/>
    </dgm:pt>
    <dgm:pt modelId="{B9237DBC-5776-8146-BCDB-9A7AA5865BFF}" type="pres">
      <dgm:prSet presAssocID="{C2EF5C93-A88D-8B4F-B7CC-45C0D0FAE51E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50CC5D-12AB-5F4A-B928-D917C9DF04C9}" type="pres">
      <dgm:prSet presAssocID="{C2EF5C93-A88D-8B4F-B7CC-45C0D0FAE51E}" presName="hierChild5" presStyleCnt="0"/>
      <dgm:spPr/>
    </dgm:pt>
    <dgm:pt modelId="{FA23B390-BA93-4349-A277-D981C1473031}" type="pres">
      <dgm:prSet presAssocID="{7D3CA7EC-B33C-7E46-BC6A-2D0316BB3D96}" presName="Name23" presStyleLbl="parChTrans1D4" presStyleIdx="5" presStyleCnt="8"/>
      <dgm:spPr/>
      <dgm:t>
        <a:bodyPr/>
        <a:lstStyle/>
        <a:p>
          <a:endParaRPr lang="en-US"/>
        </a:p>
      </dgm:t>
    </dgm:pt>
    <dgm:pt modelId="{96242F8D-209D-BE4B-897B-335BB1634C78}" type="pres">
      <dgm:prSet presAssocID="{FA62D56F-7097-5A44-9939-9E7168292DC1}" presName="hierRoot4" presStyleCnt="0"/>
      <dgm:spPr/>
    </dgm:pt>
    <dgm:pt modelId="{AFC6E8B5-43ED-E340-A3D5-CCAB33AC12D6}" type="pres">
      <dgm:prSet presAssocID="{FA62D56F-7097-5A44-9939-9E7168292DC1}" presName="composite4" presStyleCnt="0"/>
      <dgm:spPr/>
    </dgm:pt>
    <dgm:pt modelId="{BC76560A-2147-804B-A099-E09AF9230AC1}" type="pres">
      <dgm:prSet presAssocID="{FA62D56F-7097-5A44-9939-9E7168292DC1}" presName="background4" presStyleLbl="node4" presStyleIdx="5" presStyleCnt="8"/>
      <dgm:spPr/>
    </dgm:pt>
    <dgm:pt modelId="{87F48254-F321-914B-BED8-2D26C53ACFD4}" type="pres">
      <dgm:prSet presAssocID="{FA62D56F-7097-5A44-9939-9E7168292DC1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2F42F-2E42-B84C-AC9B-94ABBB885E70}" type="pres">
      <dgm:prSet presAssocID="{FA62D56F-7097-5A44-9939-9E7168292DC1}" presName="hierChild5" presStyleCnt="0"/>
      <dgm:spPr/>
    </dgm:pt>
    <dgm:pt modelId="{C84A9E5A-CA3F-654B-9B56-DE0FF977E2D3}" type="pres">
      <dgm:prSet presAssocID="{55714FF6-7191-BB4E-872C-2CEFE53A847E}" presName="Name17" presStyleLbl="parChTrans1D3" presStyleIdx="3" presStyleCnt="4"/>
      <dgm:spPr/>
      <dgm:t>
        <a:bodyPr/>
        <a:lstStyle/>
        <a:p>
          <a:endParaRPr lang="en-US"/>
        </a:p>
      </dgm:t>
    </dgm:pt>
    <dgm:pt modelId="{395860A6-0284-004B-AF9D-71C82DB4DAD1}" type="pres">
      <dgm:prSet presAssocID="{5088A8DF-217E-0846-B54A-B2D0540BD47B}" presName="hierRoot3" presStyleCnt="0"/>
      <dgm:spPr/>
    </dgm:pt>
    <dgm:pt modelId="{67319474-74E0-9F4F-A1DC-D3D109C18D1E}" type="pres">
      <dgm:prSet presAssocID="{5088A8DF-217E-0846-B54A-B2D0540BD47B}" presName="composite3" presStyleCnt="0"/>
      <dgm:spPr/>
    </dgm:pt>
    <dgm:pt modelId="{C21791D7-99ED-CA4C-804C-1F01B7A245B8}" type="pres">
      <dgm:prSet presAssocID="{5088A8DF-217E-0846-B54A-B2D0540BD47B}" presName="background3" presStyleLbl="node3" presStyleIdx="3" presStyleCnt="4"/>
      <dgm:spPr/>
    </dgm:pt>
    <dgm:pt modelId="{FF02FC66-8B9B-094D-BDD4-26FFF80C9D30}" type="pres">
      <dgm:prSet presAssocID="{5088A8DF-217E-0846-B54A-B2D0540BD47B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C2E51D-6978-3448-84E5-3B7B3F136F9A}" type="pres">
      <dgm:prSet presAssocID="{5088A8DF-217E-0846-B54A-B2D0540BD47B}" presName="hierChild4" presStyleCnt="0"/>
      <dgm:spPr/>
    </dgm:pt>
    <dgm:pt modelId="{62533FB6-ADCA-EE46-A02C-1B48A4759B5F}" type="pres">
      <dgm:prSet presAssocID="{48C2DA19-563D-4B4E-AC5B-8AAA9F7EEAD8}" presName="Name23" presStyleLbl="parChTrans1D4" presStyleIdx="6" presStyleCnt="8"/>
      <dgm:spPr/>
      <dgm:t>
        <a:bodyPr/>
        <a:lstStyle/>
        <a:p>
          <a:endParaRPr lang="en-US"/>
        </a:p>
      </dgm:t>
    </dgm:pt>
    <dgm:pt modelId="{FE2AE828-D8D2-3A43-AC01-98CA85876A8E}" type="pres">
      <dgm:prSet presAssocID="{01E6C33D-FA7F-7F44-AB77-27E8E23D8829}" presName="hierRoot4" presStyleCnt="0"/>
      <dgm:spPr/>
    </dgm:pt>
    <dgm:pt modelId="{4E93D346-96D3-F44B-939E-E5E473273448}" type="pres">
      <dgm:prSet presAssocID="{01E6C33D-FA7F-7F44-AB77-27E8E23D8829}" presName="composite4" presStyleCnt="0"/>
      <dgm:spPr/>
    </dgm:pt>
    <dgm:pt modelId="{D5AFB5AB-3A6D-8C4C-AEA9-8CB18D247F21}" type="pres">
      <dgm:prSet presAssocID="{01E6C33D-FA7F-7F44-AB77-27E8E23D8829}" presName="background4" presStyleLbl="node4" presStyleIdx="6" presStyleCnt="8"/>
      <dgm:spPr/>
    </dgm:pt>
    <dgm:pt modelId="{780BA461-7D23-EB4F-8FAB-D8AF603DCC00}" type="pres">
      <dgm:prSet presAssocID="{01E6C33D-FA7F-7F44-AB77-27E8E23D8829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61029C-3244-F34F-B8FC-C77D958B85F9}" type="pres">
      <dgm:prSet presAssocID="{01E6C33D-FA7F-7F44-AB77-27E8E23D8829}" presName="hierChild5" presStyleCnt="0"/>
      <dgm:spPr/>
    </dgm:pt>
    <dgm:pt modelId="{B66D7C4B-72D8-844A-A622-9B4EA8FF79A9}" type="pres">
      <dgm:prSet presAssocID="{1F122480-99B1-894C-A7B8-3DCC35AD6E91}" presName="Name23" presStyleLbl="parChTrans1D4" presStyleIdx="7" presStyleCnt="8"/>
      <dgm:spPr/>
      <dgm:t>
        <a:bodyPr/>
        <a:lstStyle/>
        <a:p>
          <a:endParaRPr lang="en-US"/>
        </a:p>
      </dgm:t>
    </dgm:pt>
    <dgm:pt modelId="{87790E16-5C81-DC4F-A8C1-757C6543F05E}" type="pres">
      <dgm:prSet presAssocID="{3A865091-A833-8D44-9E87-0420A969AB6B}" presName="hierRoot4" presStyleCnt="0"/>
      <dgm:spPr/>
    </dgm:pt>
    <dgm:pt modelId="{FCC34A4C-75F5-9C48-AF59-BFA6516A5C48}" type="pres">
      <dgm:prSet presAssocID="{3A865091-A833-8D44-9E87-0420A969AB6B}" presName="composite4" presStyleCnt="0"/>
      <dgm:spPr/>
    </dgm:pt>
    <dgm:pt modelId="{98B0A7FA-8997-DA42-8F92-A156239A6DD2}" type="pres">
      <dgm:prSet presAssocID="{3A865091-A833-8D44-9E87-0420A969AB6B}" presName="background4" presStyleLbl="node4" presStyleIdx="7" presStyleCnt="8"/>
      <dgm:spPr/>
    </dgm:pt>
    <dgm:pt modelId="{220DE176-02E0-084C-8AA9-BC885CFA8033}" type="pres">
      <dgm:prSet presAssocID="{3A865091-A833-8D44-9E87-0420A969AB6B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C7387A-21FD-1443-91DD-D33199A5A0DB}" type="pres">
      <dgm:prSet presAssocID="{3A865091-A833-8D44-9E87-0420A969AB6B}" presName="hierChild5" presStyleCnt="0"/>
      <dgm:spPr/>
    </dgm:pt>
  </dgm:ptLst>
  <dgm:cxnLst>
    <dgm:cxn modelId="{5411627B-EBBF-9B42-A060-A143739036B7}" type="presOf" srcId="{BC9573AC-683D-5E4D-BEBB-61490C4566F3}" destId="{CFC9A19C-D8F1-9248-9185-CA67E658E637}" srcOrd="0" destOrd="0" presId="urn:microsoft.com/office/officeart/2005/8/layout/hierarchy1"/>
    <dgm:cxn modelId="{0AF2EA1C-040D-DA47-AE52-95FB125790B7}" srcId="{AE3E50C1-1F2A-7E43-BBAA-AF44087A3929}" destId="{4673FC90-CEC3-144D-AF10-4BFA06A9E737}" srcOrd="1" destOrd="0" parTransId="{790BCD47-38F9-C340-93C7-A034C5748E9C}" sibTransId="{3F0FE04D-AFF0-A44C-BAFA-137C6E838A7A}"/>
    <dgm:cxn modelId="{68F3142A-44B9-6043-BBEE-845B55EE3455}" type="presOf" srcId="{55714FF6-7191-BB4E-872C-2CEFE53A847E}" destId="{C84A9E5A-CA3F-654B-9B56-DE0FF977E2D3}" srcOrd="0" destOrd="0" presId="urn:microsoft.com/office/officeart/2005/8/layout/hierarchy1"/>
    <dgm:cxn modelId="{2A88F41A-8D25-834C-A350-6EAD33195E99}" type="presOf" srcId="{C47701F0-63AA-734C-ADF7-88A77F911612}" destId="{1E4A4172-C71E-2442-BABC-EF5978235E0D}" srcOrd="0" destOrd="0" presId="urn:microsoft.com/office/officeart/2005/8/layout/hierarchy1"/>
    <dgm:cxn modelId="{1CAB2AF8-87A3-4845-A842-CC9757B7FBDF}" type="presOf" srcId="{144D5540-4047-2946-A501-3FC5A5A87D3A}" destId="{2C62A599-2AAE-6246-9833-B8BBA1AA6E76}" srcOrd="0" destOrd="0" presId="urn:microsoft.com/office/officeart/2005/8/layout/hierarchy1"/>
    <dgm:cxn modelId="{C2CB3AC0-C0BA-CC4F-AEAD-DEADB5C59F0A}" srcId="{3D37DF38-552E-5840-BF37-84ADA529EB2A}" destId="{58941675-E1D3-B549-B7A9-53D501D4EFE0}" srcOrd="1" destOrd="0" parTransId="{46971691-EB22-7F46-9880-0C8CCF3CEC73}" sibTransId="{1C2E6CF1-66C4-E047-876C-25FFBB0352EA}"/>
    <dgm:cxn modelId="{574BBBAF-23C3-7E4C-9740-58DD7FF3D10A}" type="presOf" srcId="{3A865091-A833-8D44-9E87-0420A969AB6B}" destId="{220DE176-02E0-084C-8AA9-BC885CFA8033}" srcOrd="0" destOrd="0" presId="urn:microsoft.com/office/officeart/2005/8/layout/hierarchy1"/>
    <dgm:cxn modelId="{9962EAD4-EB4E-5242-8A50-5B0644968479}" type="presOf" srcId="{1FCF73EA-31B7-3A46-8246-D76A1518B650}" destId="{D280C522-4EE2-0145-B51C-BCBDD72A2C00}" srcOrd="0" destOrd="0" presId="urn:microsoft.com/office/officeart/2005/8/layout/hierarchy1"/>
    <dgm:cxn modelId="{579A1FF5-6EE1-FF40-9CDB-3AA622F5407F}" type="presOf" srcId="{790BCD47-38F9-C340-93C7-A034C5748E9C}" destId="{A886557A-5A12-8A4E-8B63-F74A80DAEA89}" srcOrd="0" destOrd="0" presId="urn:microsoft.com/office/officeart/2005/8/layout/hierarchy1"/>
    <dgm:cxn modelId="{56887CEF-260E-9F44-AC28-E8D670D50235}" type="presOf" srcId="{437DA3C4-F0C3-7647-B2D0-1799BFEDE971}" destId="{112BD9CD-CCD8-8343-BE42-6A5B3489FAA1}" srcOrd="0" destOrd="0" presId="urn:microsoft.com/office/officeart/2005/8/layout/hierarchy1"/>
    <dgm:cxn modelId="{17B6CACD-4A8F-B244-9DDF-AAD08F3D8F5E}" srcId="{58941675-E1D3-B549-B7A9-53D501D4EFE0}" destId="{C47701F0-63AA-734C-ADF7-88A77F911612}" srcOrd="0" destOrd="0" parTransId="{437DA3C4-F0C3-7647-B2D0-1799BFEDE971}" sibTransId="{576940A1-0972-DD44-9404-FF8FEA2F7826}"/>
    <dgm:cxn modelId="{0330D3FF-D758-C048-9D43-14728BBF95C0}" srcId="{8BB3753C-CEAF-6747-B6FE-1B45892C119F}" destId="{144D5540-4047-2946-A501-3FC5A5A87D3A}" srcOrd="1" destOrd="0" parTransId="{0DB22863-BB86-6C49-A825-649784485151}" sibTransId="{64C87BB8-35EF-F249-8F2A-668A5A082063}"/>
    <dgm:cxn modelId="{BE7C226A-1442-7742-A8DF-6888F350B590}" type="presOf" srcId="{AE3E50C1-1F2A-7E43-BBAA-AF44087A3929}" destId="{952637C1-62EA-5149-9B2D-1E80A90E71EB}" srcOrd="0" destOrd="0" presId="urn:microsoft.com/office/officeart/2005/8/layout/hierarchy1"/>
    <dgm:cxn modelId="{906A4D02-2B8E-2C4C-86D7-221CA89AECAD}" type="presOf" srcId="{FA62D56F-7097-5A44-9939-9E7168292DC1}" destId="{87F48254-F321-914B-BED8-2D26C53ACFD4}" srcOrd="0" destOrd="0" presId="urn:microsoft.com/office/officeart/2005/8/layout/hierarchy1"/>
    <dgm:cxn modelId="{A9BB22A4-4118-B94A-AD1F-1DAA9B177A15}" srcId="{4673FC90-CEC3-144D-AF10-4BFA06A9E737}" destId="{08DFB115-274D-F645-B877-82A119ADB6C1}" srcOrd="1" destOrd="0" parTransId="{4E5AB17A-1376-7A4D-B298-5AE349B238B1}" sibTransId="{962EA6DC-3097-3947-B383-F1BD59D95FF8}"/>
    <dgm:cxn modelId="{45A3F993-C3A3-E64C-B143-EAF4EB8087EF}" type="presOf" srcId="{8BB3753C-CEAF-6747-B6FE-1B45892C119F}" destId="{DB2DECCC-BB3D-2744-B639-DB387F0CAD38}" srcOrd="0" destOrd="0" presId="urn:microsoft.com/office/officeart/2005/8/layout/hierarchy1"/>
    <dgm:cxn modelId="{CF113D6C-3B09-6841-B691-924E2DFB9C32}" type="presOf" srcId="{7D3CA7EC-B33C-7E46-BC6A-2D0316BB3D96}" destId="{FA23B390-BA93-4349-A277-D981C1473031}" srcOrd="0" destOrd="0" presId="urn:microsoft.com/office/officeart/2005/8/layout/hierarchy1"/>
    <dgm:cxn modelId="{F6C5FC31-2E5E-DF48-A305-55CFA46EC743}" type="presOf" srcId="{7ABF5BDB-7ECA-A94F-9AFE-DA74F92B2A1B}" destId="{926BB3B2-CA1C-9F4B-A7F9-273571B60BDA}" srcOrd="0" destOrd="0" presId="urn:microsoft.com/office/officeart/2005/8/layout/hierarchy1"/>
    <dgm:cxn modelId="{A8387559-4E5A-C748-864D-3FAFBF05FF25}" type="presOf" srcId="{0DB22863-BB86-6C49-A825-649784485151}" destId="{3E2E587C-5642-DE4D-8A36-F1576C755D0B}" srcOrd="0" destOrd="0" presId="urn:microsoft.com/office/officeart/2005/8/layout/hierarchy1"/>
    <dgm:cxn modelId="{CD3E7929-3587-A743-8E3F-9FEB59B2AEA9}" type="presOf" srcId="{58941675-E1D3-B549-B7A9-53D501D4EFE0}" destId="{9CFEF798-73D0-5741-ABDF-6578E2F2CD5E}" srcOrd="0" destOrd="0" presId="urn:microsoft.com/office/officeart/2005/8/layout/hierarchy1"/>
    <dgm:cxn modelId="{607AEC15-3E76-0047-83A0-DEF65F66BA7C}" type="presOf" srcId="{B03A8BAB-6E57-294A-A61A-22F4BD392EF8}" destId="{87E9129E-0781-E44A-9B2E-43931356E9FA}" srcOrd="0" destOrd="0" presId="urn:microsoft.com/office/officeart/2005/8/layout/hierarchy1"/>
    <dgm:cxn modelId="{5FEB2EB4-9942-8345-B424-CE7CD0428E05}" type="presOf" srcId="{08DFB115-274D-F645-B877-82A119ADB6C1}" destId="{00560967-F80A-FF4D-AF99-8DBF55CCBF06}" srcOrd="0" destOrd="0" presId="urn:microsoft.com/office/officeart/2005/8/layout/hierarchy1"/>
    <dgm:cxn modelId="{C025C16D-D428-9B45-AE8E-88C8EBA28CBB}" srcId="{AE3E50C1-1F2A-7E43-BBAA-AF44087A3929}" destId="{8BB3753C-CEAF-6747-B6FE-1B45892C119F}" srcOrd="0" destOrd="0" parTransId="{B6883675-1044-2945-B5C7-99A2911AD8DC}" sibTransId="{D0262A07-C4F1-4542-92A8-97B4A130E9E6}"/>
    <dgm:cxn modelId="{B99C1BCD-C191-B74E-8ECC-537BD5FD9499}" srcId="{58941675-E1D3-B549-B7A9-53D501D4EFE0}" destId="{5088A8DF-217E-0846-B54A-B2D0540BD47B}" srcOrd="1" destOrd="0" parTransId="{55714FF6-7191-BB4E-872C-2CEFE53A847E}" sibTransId="{9765D276-19B7-F446-917E-73EDFF4132A5}"/>
    <dgm:cxn modelId="{972E079B-0239-6149-BB20-E3FBBBA67D00}" srcId="{8BB3753C-CEAF-6747-B6FE-1B45892C119F}" destId="{7ABF5BDB-7ECA-A94F-9AFE-DA74F92B2A1B}" srcOrd="0" destOrd="0" parTransId="{BC9573AC-683D-5E4D-BEBB-61490C4566F3}" sibTransId="{E0E6A00A-A32B-8041-B90A-E31B77C56693}"/>
    <dgm:cxn modelId="{596F91ED-D97E-A441-8B2C-7433F7DD9659}" type="presOf" srcId="{4673FC90-CEC3-144D-AF10-4BFA06A9E737}" destId="{B31A87D4-89DA-1E43-B9B5-FF3B82503557}" srcOrd="0" destOrd="0" presId="urn:microsoft.com/office/officeart/2005/8/layout/hierarchy1"/>
    <dgm:cxn modelId="{4694C5CD-FE8A-F546-A899-CD7673C1A602}" type="presOf" srcId="{3D37DF38-552E-5840-BF37-84ADA529EB2A}" destId="{82DF58CC-8438-1B43-8D53-6053A18B9362}" srcOrd="0" destOrd="0" presId="urn:microsoft.com/office/officeart/2005/8/layout/hierarchy1"/>
    <dgm:cxn modelId="{6BC92EB9-6101-4A41-BE8C-F6A5806D14AC}" srcId="{C47701F0-63AA-734C-ADF7-88A77F911612}" destId="{FA62D56F-7097-5A44-9939-9E7168292DC1}" srcOrd="1" destOrd="0" parTransId="{7D3CA7EC-B33C-7E46-BC6A-2D0316BB3D96}" sibTransId="{6ADA2E30-AC09-4548-B58A-15BE43ABA100}"/>
    <dgm:cxn modelId="{BC48C8B8-0398-9B48-A7C2-E9A7E507C3CF}" type="presOf" srcId="{01E6C33D-FA7F-7F44-AB77-27E8E23D8829}" destId="{780BA461-7D23-EB4F-8FAB-D8AF603DCC00}" srcOrd="0" destOrd="0" presId="urn:microsoft.com/office/officeart/2005/8/layout/hierarchy1"/>
    <dgm:cxn modelId="{83687BF8-2FC1-1D4A-AD7C-CA135D1F85BC}" type="presOf" srcId="{1F122480-99B1-894C-A7B8-3DCC35AD6E91}" destId="{B66D7C4B-72D8-844A-A622-9B4EA8FF79A9}" srcOrd="0" destOrd="0" presId="urn:microsoft.com/office/officeart/2005/8/layout/hierarchy1"/>
    <dgm:cxn modelId="{07FDC604-3AF8-D948-B6ED-F4982780BF7D}" type="presOf" srcId="{4E5AB17A-1376-7A4D-B298-5AE349B238B1}" destId="{33AC9305-39E9-6244-B3F4-C3D11CDC53BE}" srcOrd="0" destOrd="0" presId="urn:microsoft.com/office/officeart/2005/8/layout/hierarchy1"/>
    <dgm:cxn modelId="{27E1C720-10D4-CA44-B0FD-1BA25B77A352}" srcId="{5088A8DF-217E-0846-B54A-B2D0540BD47B}" destId="{01E6C33D-FA7F-7F44-AB77-27E8E23D8829}" srcOrd="0" destOrd="0" parTransId="{48C2DA19-563D-4B4E-AC5B-8AAA9F7EEAD8}" sibTransId="{D10A9402-3681-3F48-B009-23160C0836A4}"/>
    <dgm:cxn modelId="{715B0C11-91B6-014C-AD83-80B75A0E3F90}" srcId="{5088A8DF-217E-0846-B54A-B2D0540BD47B}" destId="{3A865091-A833-8D44-9E87-0420A969AB6B}" srcOrd="1" destOrd="0" parTransId="{1F122480-99B1-894C-A7B8-3DCC35AD6E91}" sibTransId="{6A2F6481-63B5-E14C-BF98-4A3D5DB73E20}"/>
    <dgm:cxn modelId="{6B1EE799-7D8B-9D4A-9F1D-08F8B3CCADF0}" type="presOf" srcId="{5088A8DF-217E-0846-B54A-B2D0540BD47B}" destId="{FF02FC66-8B9B-094D-BDD4-26FFF80C9D30}" srcOrd="0" destOrd="0" presId="urn:microsoft.com/office/officeart/2005/8/layout/hierarchy1"/>
    <dgm:cxn modelId="{4D2AD5A6-59D7-1641-B93D-1F7260EAA524}" type="presOf" srcId="{46971691-EB22-7F46-9880-0C8CCF3CEC73}" destId="{9C6B2231-076F-4E45-B907-D26038A45AF2}" srcOrd="0" destOrd="0" presId="urn:microsoft.com/office/officeart/2005/8/layout/hierarchy1"/>
    <dgm:cxn modelId="{D5CB376B-7C1A-A340-B434-0EB4E0AA19DC}" type="presOf" srcId="{F7C59141-CB32-A344-9C80-30DCC713F11E}" destId="{C8E70B4A-0A3A-5245-906F-A821B28153AA}" srcOrd="0" destOrd="0" presId="urn:microsoft.com/office/officeart/2005/8/layout/hierarchy1"/>
    <dgm:cxn modelId="{AC50C0A6-7741-7A46-8D9A-DFCF98F76B49}" type="presOf" srcId="{A19C7AD4-6CCD-9B45-8154-D60CE97DF30D}" destId="{EA8609E2-B981-1748-A6B9-103282E2D5AE}" srcOrd="0" destOrd="0" presId="urn:microsoft.com/office/officeart/2005/8/layout/hierarchy1"/>
    <dgm:cxn modelId="{E5D80CB6-ECD4-B445-A947-B167F7CFF5C3}" srcId="{C47701F0-63AA-734C-ADF7-88A77F911612}" destId="{C2EF5C93-A88D-8B4F-B7CC-45C0D0FAE51E}" srcOrd="0" destOrd="0" parTransId="{C4F2C950-3004-464E-AEAA-5BBFD12C45C6}" sibTransId="{CEE8C6BF-EC5A-434D-9635-951B254DF836}"/>
    <dgm:cxn modelId="{4548C0DD-9FBA-EE47-983B-A942AC0DB422}" srcId="{F7C59141-CB32-A344-9C80-30DCC713F11E}" destId="{3D37DF38-552E-5840-BF37-84ADA529EB2A}" srcOrd="0" destOrd="0" parTransId="{952F8460-1C64-6E43-85A5-097386AB00FC}" sibTransId="{6072ACF2-CCAC-8746-91EA-F2C8CC6959C1}"/>
    <dgm:cxn modelId="{280ECE82-7DF0-6242-941D-245A3041FD0A}" type="presOf" srcId="{C2EF5C93-A88D-8B4F-B7CC-45C0D0FAE51E}" destId="{B9237DBC-5776-8146-BCDB-9A7AA5865BFF}" srcOrd="0" destOrd="0" presId="urn:microsoft.com/office/officeart/2005/8/layout/hierarchy1"/>
    <dgm:cxn modelId="{6E544325-F4CB-6740-A80B-2A6B55F0CD25}" type="presOf" srcId="{C4F2C950-3004-464E-AEAA-5BBFD12C45C6}" destId="{A8C23346-D28A-334E-ABC5-77367F7CE00A}" srcOrd="0" destOrd="0" presId="urn:microsoft.com/office/officeart/2005/8/layout/hierarchy1"/>
    <dgm:cxn modelId="{D7FD3311-07C5-6343-A085-FAC65B8015CE}" srcId="{3D37DF38-552E-5840-BF37-84ADA529EB2A}" destId="{AE3E50C1-1F2A-7E43-BBAA-AF44087A3929}" srcOrd="0" destOrd="0" parTransId="{1FCF73EA-31B7-3A46-8246-D76A1518B650}" sibTransId="{A5257304-905D-7B42-87F5-8453D7C08365}"/>
    <dgm:cxn modelId="{0F15B29B-AB43-D644-B032-7E318249652C}" type="presOf" srcId="{B6883675-1044-2945-B5C7-99A2911AD8DC}" destId="{9ADBD413-BDC6-644E-8887-14205A2821FE}" srcOrd="0" destOrd="0" presId="urn:microsoft.com/office/officeart/2005/8/layout/hierarchy1"/>
    <dgm:cxn modelId="{417CDACC-5F7B-0D47-A42F-E98AFBC5C6AE}" srcId="{4673FC90-CEC3-144D-AF10-4BFA06A9E737}" destId="{A19C7AD4-6CCD-9B45-8154-D60CE97DF30D}" srcOrd="0" destOrd="0" parTransId="{B03A8BAB-6E57-294A-A61A-22F4BD392EF8}" sibTransId="{D480A0B7-D2E8-594D-9E2D-03D5407E27C2}"/>
    <dgm:cxn modelId="{E0034A91-4620-6246-9B81-8253D71464EF}" type="presOf" srcId="{48C2DA19-563D-4B4E-AC5B-8AAA9F7EEAD8}" destId="{62533FB6-ADCA-EE46-A02C-1B48A4759B5F}" srcOrd="0" destOrd="0" presId="urn:microsoft.com/office/officeart/2005/8/layout/hierarchy1"/>
    <dgm:cxn modelId="{DBD90348-44AA-4240-8CF5-3CDBF7778359}" type="presParOf" srcId="{C8E70B4A-0A3A-5245-906F-A821B28153AA}" destId="{EA613BDB-38FE-4B41-8498-764E4C18DD19}" srcOrd="0" destOrd="0" presId="urn:microsoft.com/office/officeart/2005/8/layout/hierarchy1"/>
    <dgm:cxn modelId="{D95A823D-4A71-F847-835A-BA350CD8147C}" type="presParOf" srcId="{EA613BDB-38FE-4B41-8498-764E4C18DD19}" destId="{1E7EDF15-F1B6-E340-A8B4-07920572DF42}" srcOrd="0" destOrd="0" presId="urn:microsoft.com/office/officeart/2005/8/layout/hierarchy1"/>
    <dgm:cxn modelId="{B5D99145-E735-3E4A-BDA3-BB8F72F8ED6F}" type="presParOf" srcId="{1E7EDF15-F1B6-E340-A8B4-07920572DF42}" destId="{E1E75B5F-0135-7842-86DD-0F7A35951AA9}" srcOrd="0" destOrd="0" presId="urn:microsoft.com/office/officeart/2005/8/layout/hierarchy1"/>
    <dgm:cxn modelId="{7E493564-7E11-924B-8CC1-C460488696FB}" type="presParOf" srcId="{1E7EDF15-F1B6-E340-A8B4-07920572DF42}" destId="{82DF58CC-8438-1B43-8D53-6053A18B9362}" srcOrd="1" destOrd="0" presId="urn:microsoft.com/office/officeart/2005/8/layout/hierarchy1"/>
    <dgm:cxn modelId="{5430C577-4732-2A4F-BD6E-5880E3E9BB93}" type="presParOf" srcId="{EA613BDB-38FE-4B41-8498-764E4C18DD19}" destId="{11FC7A2C-9FAF-B749-8E84-56705E69E41E}" srcOrd="1" destOrd="0" presId="urn:microsoft.com/office/officeart/2005/8/layout/hierarchy1"/>
    <dgm:cxn modelId="{CB076C93-DBB5-7546-A743-C563591DA44F}" type="presParOf" srcId="{11FC7A2C-9FAF-B749-8E84-56705E69E41E}" destId="{D280C522-4EE2-0145-B51C-BCBDD72A2C00}" srcOrd="0" destOrd="0" presId="urn:microsoft.com/office/officeart/2005/8/layout/hierarchy1"/>
    <dgm:cxn modelId="{C9FBFF81-094C-9649-B05B-DF4F68D523FE}" type="presParOf" srcId="{11FC7A2C-9FAF-B749-8E84-56705E69E41E}" destId="{A239A907-5EE8-E540-BB8C-DFA2751E4D28}" srcOrd="1" destOrd="0" presId="urn:microsoft.com/office/officeart/2005/8/layout/hierarchy1"/>
    <dgm:cxn modelId="{F6734B56-51EA-4243-B972-C6ED1D309107}" type="presParOf" srcId="{A239A907-5EE8-E540-BB8C-DFA2751E4D28}" destId="{207ECEF1-01D1-4F4A-B8D2-5D96FD86F420}" srcOrd="0" destOrd="0" presId="urn:microsoft.com/office/officeart/2005/8/layout/hierarchy1"/>
    <dgm:cxn modelId="{9F590425-AEBB-464E-AB58-48CE7157FEED}" type="presParOf" srcId="{207ECEF1-01D1-4F4A-B8D2-5D96FD86F420}" destId="{D3D2DB8C-9E9F-4D40-BED0-9856D214085C}" srcOrd="0" destOrd="0" presId="urn:microsoft.com/office/officeart/2005/8/layout/hierarchy1"/>
    <dgm:cxn modelId="{82E3E548-F557-7A44-9053-01B4FC92E02C}" type="presParOf" srcId="{207ECEF1-01D1-4F4A-B8D2-5D96FD86F420}" destId="{952637C1-62EA-5149-9B2D-1E80A90E71EB}" srcOrd="1" destOrd="0" presId="urn:microsoft.com/office/officeart/2005/8/layout/hierarchy1"/>
    <dgm:cxn modelId="{0D3ACAF3-5A71-C943-B103-7B650F1171FE}" type="presParOf" srcId="{A239A907-5EE8-E540-BB8C-DFA2751E4D28}" destId="{637F5F67-473F-4D48-838B-BB6CD08EB899}" srcOrd="1" destOrd="0" presId="urn:microsoft.com/office/officeart/2005/8/layout/hierarchy1"/>
    <dgm:cxn modelId="{892FCDC0-E988-C84D-B3AB-F3D0D92BEF48}" type="presParOf" srcId="{637F5F67-473F-4D48-838B-BB6CD08EB899}" destId="{9ADBD413-BDC6-644E-8887-14205A2821FE}" srcOrd="0" destOrd="0" presId="urn:microsoft.com/office/officeart/2005/8/layout/hierarchy1"/>
    <dgm:cxn modelId="{2D46F5CF-31AD-C94A-BE44-05039D664B72}" type="presParOf" srcId="{637F5F67-473F-4D48-838B-BB6CD08EB899}" destId="{EC7618DF-F85F-4842-96BE-E7FE17B4327B}" srcOrd="1" destOrd="0" presId="urn:microsoft.com/office/officeart/2005/8/layout/hierarchy1"/>
    <dgm:cxn modelId="{652B2ECE-E84F-DA41-A5A4-42CB61883358}" type="presParOf" srcId="{EC7618DF-F85F-4842-96BE-E7FE17B4327B}" destId="{90AD98B0-75A8-6647-A609-9EA93F04FDA9}" srcOrd="0" destOrd="0" presId="urn:microsoft.com/office/officeart/2005/8/layout/hierarchy1"/>
    <dgm:cxn modelId="{F757819C-579C-6A4B-9B20-AEAD190E0B4A}" type="presParOf" srcId="{90AD98B0-75A8-6647-A609-9EA93F04FDA9}" destId="{A3DAF9CB-F850-6243-81B6-545369CF9F93}" srcOrd="0" destOrd="0" presId="urn:microsoft.com/office/officeart/2005/8/layout/hierarchy1"/>
    <dgm:cxn modelId="{F49E53A7-DB94-0F4E-B792-A783B9792724}" type="presParOf" srcId="{90AD98B0-75A8-6647-A609-9EA93F04FDA9}" destId="{DB2DECCC-BB3D-2744-B639-DB387F0CAD38}" srcOrd="1" destOrd="0" presId="urn:microsoft.com/office/officeart/2005/8/layout/hierarchy1"/>
    <dgm:cxn modelId="{60DBB758-DC25-DD40-84E1-245767BCC377}" type="presParOf" srcId="{EC7618DF-F85F-4842-96BE-E7FE17B4327B}" destId="{B6B66559-7161-DE49-8C27-D21877CBEB16}" srcOrd="1" destOrd="0" presId="urn:microsoft.com/office/officeart/2005/8/layout/hierarchy1"/>
    <dgm:cxn modelId="{FD79AA78-C3CA-F14C-A4BE-2140E6EA8951}" type="presParOf" srcId="{B6B66559-7161-DE49-8C27-D21877CBEB16}" destId="{CFC9A19C-D8F1-9248-9185-CA67E658E637}" srcOrd="0" destOrd="0" presId="urn:microsoft.com/office/officeart/2005/8/layout/hierarchy1"/>
    <dgm:cxn modelId="{CB47B323-AAE8-B54B-8CFA-76C72A475BFF}" type="presParOf" srcId="{B6B66559-7161-DE49-8C27-D21877CBEB16}" destId="{494CDD3F-AABE-424F-BB9B-3FF18ADC14D1}" srcOrd="1" destOrd="0" presId="urn:microsoft.com/office/officeart/2005/8/layout/hierarchy1"/>
    <dgm:cxn modelId="{4179114E-E2DE-2841-A65D-7104C53589A6}" type="presParOf" srcId="{494CDD3F-AABE-424F-BB9B-3FF18ADC14D1}" destId="{C949B07C-113C-CE44-927D-310218BE2181}" srcOrd="0" destOrd="0" presId="urn:microsoft.com/office/officeart/2005/8/layout/hierarchy1"/>
    <dgm:cxn modelId="{1BA6F36A-6682-9446-985A-E2C7346003B3}" type="presParOf" srcId="{C949B07C-113C-CE44-927D-310218BE2181}" destId="{10DAE5C8-730B-1F45-9AC5-9533EAA131B0}" srcOrd="0" destOrd="0" presId="urn:microsoft.com/office/officeart/2005/8/layout/hierarchy1"/>
    <dgm:cxn modelId="{FCD4D577-7B3F-C249-99FB-70A33C506A84}" type="presParOf" srcId="{C949B07C-113C-CE44-927D-310218BE2181}" destId="{926BB3B2-CA1C-9F4B-A7F9-273571B60BDA}" srcOrd="1" destOrd="0" presId="urn:microsoft.com/office/officeart/2005/8/layout/hierarchy1"/>
    <dgm:cxn modelId="{22BDA1A8-C2B3-844E-93E1-5D8591879E99}" type="presParOf" srcId="{494CDD3F-AABE-424F-BB9B-3FF18ADC14D1}" destId="{642F9DD4-2744-4B43-9206-376A9467EDB5}" srcOrd="1" destOrd="0" presId="urn:microsoft.com/office/officeart/2005/8/layout/hierarchy1"/>
    <dgm:cxn modelId="{C1E717D0-75EE-CC40-BB2A-E29746BF2CA4}" type="presParOf" srcId="{B6B66559-7161-DE49-8C27-D21877CBEB16}" destId="{3E2E587C-5642-DE4D-8A36-F1576C755D0B}" srcOrd="2" destOrd="0" presId="urn:microsoft.com/office/officeart/2005/8/layout/hierarchy1"/>
    <dgm:cxn modelId="{79F50A79-D7EC-2745-A69F-062511C2222D}" type="presParOf" srcId="{B6B66559-7161-DE49-8C27-D21877CBEB16}" destId="{B5C1B1E2-D845-2446-9A6C-8E949940C6A0}" srcOrd="3" destOrd="0" presId="urn:microsoft.com/office/officeart/2005/8/layout/hierarchy1"/>
    <dgm:cxn modelId="{96CC5340-3062-384A-A8D7-88A303141834}" type="presParOf" srcId="{B5C1B1E2-D845-2446-9A6C-8E949940C6A0}" destId="{11202CAF-50CF-3947-9C21-46985628CF57}" srcOrd="0" destOrd="0" presId="urn:microsoft.com/office/officeart/2005/8/layout/hierarchy1"/>
    <dgm:cxn modelId="{BFB4FB3C-C109-4647-A77F-178067969599}" type="presParOf" srcId="{11202CAF-50CF-3947-9C21-46985628CF57}" destId="{454C1C93-BD97-D04F-AD56-6550666B652C}" srcOrd="0" destOrd="0" presId="urn:microsoft.com/office/officeart/2005/8/layout/hierarchy1"/>
    <dgm:cxn modelId="{76D4EADA-2325-6A4F-9184-698336D88008}" type="presParOf" srcId="{11202CAF-50CF-3947-9C21-46985628CF57}" destId="{2C62A599-2AAE-6246-9833-B8BBA1AA6E76}" srcOrd="1" destOrd="0" presId="urn:microsoft.com/office/officeart/2005/8/layout/hierarchy1"/>
    <dgm:cxn modelId="{221DAEF2-036C-9E4F-B782-F95C83B68C8C}" type="presParOf" srcId="{B5C1B1E2-D845-2446-9A6C-8E949940C6A0}" destId="{21011DF8-0FE2-234A-A5E6-1C0CFF660157}" srcOrd="1" destOrd="0" presId="urn:microsoft.com/office/officeart/2005/8/layout/hierarchy1"/>
    <dgm:cxn modelId="{BCA8C8CE-99FA-DB47-93BE-4F7422715255}" type="presParOf" srcId="{637F5F67-473F-4D48-838B-BB6CD08EB899}" destId="{A886557A-5A12-8A4E-8B63-F74A80DAEA89}" srcOrd="2" destOrd="0" presId="urn:microsoft.com/office/officeart/2005/8/layout/hierarchy1"/>
    <dgm:cxn modelId="{B9F4E5B2-266C-4447-8061-DB66C8893504}" type="presParOf" srcId="{637F5F67-473F-4D48-838B-BB6CD08EB899}" destId="{C805A517-0467-BF46-A547-3ACF42918CC3}" srcOrd="3" destOrd="0" presId="urn:microsoft.com/office/officeart/2005/8/layout/hierarchy1"/>
    <dgm:cxn modelId="{774C3063-1909-614F-9763-990EBB134EFC}" type="presParOf" srcId="{C805A517-0467-BF46-A547-3ACF42918CC3}" destId="{F4D3D2BC-BC11-1B41-8C3C-A801D5982D87}" srcOrd="0" destOrd="0" presId="urn:microsoft.com/office/officeart/2005/8/layout/hierarchy1"/>
    <dgm:cxn modelId="{6774CDB4-220C-C940-9F00-62BDE61BF27F}" type="presParOf" srcId="{F4D3D2BC-BC11-1B41-8C3C-A801D5982D87}" destId="{998DDCE1-4639-494C-A1DF-1F7693657140}" srcOrd="0" destOrd="0" presId="urn:microsoft.com/office/officeart/2005/8/layout/hierarchy1"/>
    <dgm:cxn modelId="{700A3C6F-FAF6-874E-92EC-9D4D912840C8}" type="presParOf" srcId="{F4D3D2BC-BC11-1B41-8C3C-A801D5982D87}" destId="{B31A87D4-89DA-1E43-B9B5-FF3B82503557}" srcOrd="1" destOrd="0" presId="urn:microsoft.com/office/officeart/2005/8/layout/hierarchy1"/>
    <dgm:cxn modelId="{93E3950C-93B7-834E-B9DB-F0CC71812989}" type="presParOf" srcId="{C805A517-0467-BF46-A547-3ACF42918CC3}" destId="{541488D1-D386-ED4F-A726-168D12BECB1A}" srcOrd="1" destOrd="0" presId="urn:microsoft.com/office/officeart/2005/8/layout/hierarchy1"/>
    <dgm:cxn modelId="{83AAB7DB-5996-9C4E-AD9E-2C9A12342C2E}" type="presParOf" srcId="{541488D1-D386-ED4F-A726-168D12BECB1A}" destId="{87E9129E-0781-E44A-9B2E-43931356E9FA}" srcOrd="0" destOrd="0" presId="urn:microsoft.com/office/officeart/2005/8/layout/hierarchy1"/>
    <dgm:cxn modelId="{0F568D6B-EB87-C640-BEBF-A9ADD0D38F33}" type="presParOf" srcId="{541488D1-D386-ED4F-A726-168D12BECB1A}" destId="{E9D1A6F0-E774-EA42-AFFE-6108D89BE143}" srcOrd="1" destOrd="0" presId="urn:microsoft.com/office/officeart/2005/8/layout/hierarchy1"/>
    <dgm:cxn modelId="{827BD5AB-32E8-924A-82A0-925B616F6351}" type="presParOf" srcId="{E9D1A6F0-E774-EA42-AFFE-6108D89BE143}" destId="{32AC8787-C688-3742-B1C9-1AEBDA725382}" srcOrd="0" destOrd="0" presId="urn:microsoft.com/office/officeart/2005/8/layout/hierarchy1"/>
    <dgm:cxn modelId="{07890570-F211-C140-87DF-F7BB7ADE161E}" type="presParOf" srcId="{32AC8787-C688-3742-B1C9-1AEBDA725382}" destId="{B8D9CF2F-B088-A948-BAB4-93EAFD805D90}" srcOrd="0" destOrd="0" presId="urn:microsoft.com/office/officeart/2005/8/layout/hierarchy1"/>
    <dgm:cxn modelId="{0EB02B45-41E2-5F4C-AE67-6148DEC5209B}" type="presParOf" srcId="{32AC8787-C688-3742-B1C9-1AEBDA725382}" destId="{EA8609E2-B981-1748-A6B9-103282E2D5AE}" srcOrd="1" destOrd="0" presId="urn:microsoft.com/office/officeart/2005/8/layout/hierarchy1"/>
    <dgm:cxn modelId="{00888740-F251-9C45-B8D7-4483DDB374DD}" type="presParOf" srcId="{E9D1A6F0-E774-EA42-AFFE-6108D89BE143}" destId="{5A092D37-CBE5-6B43-BB74-35CF528EE2C0}" srcOrd="1" destOrd="0" presId="urn:microsoft.com/office/officeart/2005/8/layout/hierarchy1"/>
    <dgm:cxn modelId="{39FA6976-7A15-854A-9E65-BC43DA63AB7E}" type="presParOf" srcId="{541488D1-D386-ED4F-A726-168D12BECB1A}" destId="{33AC9305-39E9-6244-B3F4-C3D11CDC53BE}" srcOrd="2" destOrd="0" presId="urn:microsoft.com/office/officeart/2005/8/layout/hierarchy1"/>
    <dgm:cxn modelId="{D8FAC0BF-EA02-9948-B032-2C5ADD68D9A6}" type="presParOf" srcId="{541488D1-D386-ED4F-A726-168D12BECB1A}" destId="{DD111117-E058-B84F-B38A-5F2686FEEA1D}" srcOrd="3" destOrd="0" presId="urn:microsoft.com/office/officeart/2005/8/layout/hierarchy1"/>
    <dgm:cxn modelId="{1473E01F-F401-7342-8DBC-9927844F7FE1}" type="presParOf" srcId="{DD111117-E058-B84F-B38A-5F2686FEEA1D}" destId="{E914D527-5761-4241-A9DD-9AAFEBE1CBE5}" srcOrd="0" destOrd="0" presId="urn:microsoft.com/office/officeart/2005/8/layout/hierarchy1"/>
    <dgm:cxn modelId="{C0C9145A-EF34-DB41-B5AA-FC636996B81E}" type="presParOf" srcId="{E914D527-5761-4241-A9DD-9AAFEBE1CBE5}" destId="{D6B57B85-E8E2-E84F-B8D2-09B3BEEF926E}" srcOrd="0" destOrd="0" presId="urn:microsoft.com/office/officeart/2005/8/layout/hierarchy1"/>
    <dgm:cxn modelId="{1A75A2C7-F4A8-B245-9729-D0E4E2548DF1}" type="presParOf" srcId="{E914D527-5761-4241-A9DD-9AAFEBE1CBE5}" destId="{00560967-F80A-FF4D-AF99-8DBF55CCBF06}" srcOrd="1" destOrd="0" presId="urn:microsoft.com/office/officeart/2005/8/layout/hierarchy1"/>
    <dgm:cxn modelId="{AC423193-00DE-554E-BF9F-201B05567C8D}" type="presParOf" srcId="{DD111117-E058-B84F-B38A-5F2686FEEA1D}" destId="{D7A9E4BE-FE4C-644D-8996-1FF540E836EE}" srcOrd="1" destOrd="0" presId="urn:microsoft.com/office/officeart/2005/8/layout/hierarchy1"/>
    <dgm:cxn modelId="{67459AC6-F4A6-5645-9319-BF35EE4B8613}" type="presParOf" srcId="{11FC7A2C-9FAF-B749-8E84-56705E69E41E}" destId="{9C6B2231-076F-4E45-B907-D26038A45AF2}" srcOrd="2" destOrd="0" presId="urn:microsoft.com/office/officeart/2005/8/layout/hierarchy1"/>
    <dgm:cxn modelId="{7BF314D7-DCC0-0844-9AFD-BBF2FD6A1902}" type="presParOf" srcId="{11FC7A2C-9FAF-B749-8E84-56705E69E41E}" destId="{94916160-97F1-9D47-B3AD-7E3CE8C45FF5}" srcOrd="3" destOrd="0" presId="urn:microsoft.com/office/officeart/2005/8/layout/hierarchy1"/>
    <dgm:cxn modelId="{56C3283F-1D13-2542-BB28-0663B65D5AC5}" type="presParOf" srcId="{94916160-97F1-9D47-B3AD-7E3CE8C45FF5}" destId="{2BB92880-8CF3-834C-8F3C-6B368A1C8749}" srcOrd="0" destOrd="0" presId="urn:microsoft.com/office/officeart/2005/8/layout/hierarchy1"/>
    <dgm:cxn modelId="{6A9C545D-F5C8-5A40-BCD3-E4A828EA4EC0}" type="presParOf" srcId="{2BB92880-8CF3-834C-8F3C-6B368A1C8749}" destId="{B737CBC6-D1C6-7647-A417-250164ACBB7B}" srcOrd="0" destOrd="0" presId="urn:microsoft.com/office/officeart/2005/8/layout/hierarchy1"/>
    <dgm:cxn modelId="{3888B9D0-4248-6748-A6BD-96EE6E3811A8}" type="presParOf" srcId="{2BB92880-8CF3-834C-8F3C-6B368A1C8749}" destId="{9CFEF798-73D0-5741-ABDF-6578E2F2CD5E}" srcOrd="1" destOrd="0" presId="urn:microsoft.com/office/officeart/2005/8/layout/hierarchy1"/>
    <dgm:cxn modelId="{BFE9D472-7608-8940-AA24-E818E32AC5A3}" type="presParOf" srcId="{94916160-97F1-9D47-B3AD-7E3CE8C45FF5}" destId="{12EA2DDE-0392-F047-8780-962DF6ABCFB8}" srcOrd="1" destOrd="0" presId="urn:microsoft.com/office/officeart/2005/8/layout/hierarchy1"/>
    <dgm:cxn modelId="{A0BA7B7B-2F41-5044-8C07-792881370F97}" type="presParOf" srcId="{12EA2DDE-0392-F047-8780-962DF6ABCFB8}" destId="{112BD9CD-CCD8-8343-BE42-6A5B3489FAA1}" srcOrd="0" destOrd="0" presId="urn:microsoft.com/office/officeart/2005/8/layout/hierarchy1"/>
    <dgm:cxn modelId="{AFBD14DE-F1D1-234C-B01C-F731B96EA4CA}" type="presParOf" srcId="{12EA2DDE-0392-F047-8780-962DF6ABCFB8}" destId="{F19E3E58-4008-384F-8A42-7B63D5E78CEF}" srcOrd="1" destOrd="0" presId="urn:microsoft.com/office/officeart/2005/8/layout/hierarchy1"/>
    <dgm:cxn modelId="{C9574F05-AF90-3848-943D-BBAED1291707}" type="presParOf" srcId="{F19E3E58-4008-384F-8A42-7B63D5E78CEF}" destId="{4AB90727-1234-8145-A82B-D3CC3EE4A502}" srcOrd="0" destOrd="0" presId="urn:microsoft.com/office/officeart/2005/8/layout/hierarchy1"/>
    <dgm:cxn modelId="{7A8F38BE-8155-AE48-9995-9387DB748957}" type="presParOf" srcId="{4AB90727-1234-8145-A82B-D3CC3EE4A502}" destId="{72E1B35D-EBB3-2B4C-B6F2-6C3F346BCBF3}" srcOrd="0" destOrd="0" presId="urn:microsoft.com/office/officeart/2005/8/layout/hierarchy1"/>
    <dgm:cxn modelId="{8F151A23-5CC1-5048-97A1-5B043AEF5126}" type="presParOf" srcId="{4AB90727-1234-8145-A82B-D3CC3EE4A502}" destId="{1E4A4172-C71E-2442-BABC-EF5978235E0D}" srcOrd="1" destOrd="0" presId="urn:microsoft.com/office/officeart/2005/8/layout/hierarchy1"/>
    <dgm:cxn modelId="{24547FBE-6A22-EB4C-B7EA-9B45C5BE680E}" type="presParOf" srcId="{F19E3E58-4008-384F-8A42-7B63D5E78CEF}" destId="{DB0AB74E-32BA-8D49-8EDC-3C9812F22FAE}" srcOrd="1" destOrd="0" presId="urn:microsoft.com/office/officeart/2005/8/layout/hierarchy1"/>
    <dgm:cxn modelId="{A874477E-D672-1449-AF36-0D064BBBA75E}" type="presParOf" srcId="{DB0AB74E-32BA-8D49-8EDC-3C9812F22FAE}" destId="{A8C23346-D28A-334E-ABC5-77367F7CE00A}" srcOrd="0" destOrd="0" presId="urn:microsoft.com/office/officeart/2005/8/layout/hierarchy1"/>
    <dgm:cxn modelId="{AB95216F-2B50-2A44-8E05-6CA01CFCC5EF}" type="presParOf" srcId="{DB0AB74E-32BA-8D49-8EDC-3C9812F22FAE}" destId="{7BA50D16-D098-9C46-A074-F34082F25B2B}" srcOrd="1" destOrd="0" presId="urn:microsoft.com/office/officeart/2005/8/layout/hierarchy1"/>
    <dgm:cxn modelId="{F05EBF3C-2775-A645-924E-3ED8CC5677EF}" type="presParOf" srcId="{7BA50D16-D098-9C46-A074-F34082F25B2B}" destId="{0FB77367-2C06-1543-B2D0-A38B7F85263E}" srcOrd="0" destOrd="0" presId="urn:microsoft.com/office/officeart/2005/8/layout/hierarchy1"/>
    <dgm:cxn modelId="{8FE4203F-49DE-A741-AA26-E3D500B6FF35}" type="presParOf" srcId="{0FB77367-2C06-1543-B2D0-A38B7F85263E}" destId="{1876716E-FDA5-4247-BCC9-876C79281841}" srcOrd="0" destOrd="0" presId="urn:microsoft.com/office/officeart/2005/8/layout/hierarchy1"/>
    <dgm:cxn modelId="{93381F35-ED61-1243-A1ED-BCD6AC5D22A3}" type="presParOf" srcId="{0FB77367-2C06-1543-B2D0-A38B7F85263E}" destId="{B9237DBC-5776-8146-BCDB-9A7AA5865BFF}" srcOrd="1" destOrd="0" presId="urn:microsoft.com/office/officeart/2005/8/layout/hierarchy1"/>
    <dgm:cxn modelId="{5E52D1F8-B325-A44A-BB78-A173274FAC5E}" type="presParOf" srcId="{7BA50D16-D098-9C46-A074-F34082F25B2B}" destId="{4750CC5D-12AB-5F4A-B928-D917C9DF04C9}" srcOrd="1" destOrd="0" presId="urn:microsoft.com/office/officeart/2005/8/layout/hierarchy1"/>
    <dgm:cxn modelId="{7790F8D0-CE98-BD4E-BD8D-3C7D32AC8215}" type="presParOf" srcId="{DB0AB74E-32BA-8D49-8EDC-3C9812F22FAE}" destId="{FA23B390-BA93-4349-A277-D981C1473031}" srcOrd="2" destOrd="0" presId="urn:microsoft.com/office/officeart/2005/8/layout/hierarchy1"/>
    <dgm:cxn modelId="{5793893C-8A07-8846-9128-DADA7A9CFD43}" type="presParOf" srcId="{DB0AB74E-32BA-8D49-8EDC-3C9812F22FAE}" destId="{96242F8D-209D-BE4B-897B-335BB1634C78}" srcOrd="3" destOrd="0" presId="urn:microsoft.com/office/officeart/2005/8/layout/hierarchy1"/>
    <dgm:cxn modelId="{BE9F82FE-DC7F-5944-ADBF-E0535F4498C6}" type="presParOf" srcId="{96242F8D-209D-BE4B-897B-335BB1634C78}" destId="{AFC6E8B5-43ED-E340-A3D5-CCAB33AC12D6}" srcOrd="0" destOrd="0" presId="urn:microsoft.com/office/officeart/2005/8/layout/hierarchy1"/>
    <dgm:cxn modelId="{794E20A3-8E71-E548-8E49-F67718DF9D50}" type="presParOf" srcId="{AFC6E8B5-43ED-E340-A3D5-CCAB33AC12D6}" destId="{BC76560A-2147-804B-A099-E09AF9230AC1}" srcOrd="0" destOrd="0" presId="urn:microsoft.com/office/officeart/2005/8/layout/hierarchy1"/>
    <dgm:cxn modelId="{7107619D-CEDE-FF40-83BC-A225312E5674}" type="presParOf" srcId="{AFC6E8B5-43ED-E340-A3D5-CCAB33AC12D6}" destId="{87F48254-F321-914B-BED8-2D26C53ACFD4}" srcOrd="1" destOrd="0" presId="urn:microsoft.com/office/officeart/2005/8/layout/hierarchy1"/>
    <dgm:cxn modelId="{65AE1992-5483-F04E-B561-FEF06B9E9BFD}" type="presParOf" srcId="{96242F8D-209D-BE4B-897B-335BB1634C78}" destId="{AEA2F42F-2E42-B84C-AC9B-94ABBB885E70}" srcOrd="1" destOrd="0" presId="urn:microsoft.com/office/officeart/2005/8/layout/hierarchy1"/>
    <dgm:cxn modelId="{D12A030A-1B99-924F-8DB6-3FE567BFA337}" type="presParOf" srcId="{12EA2DDE-0392-F047-8780-962DF6ABCFB8}" destId="{C84A9E5A-CA3F-654B-9B56-DE0FF977E2D3}" srcOrd="2" destOrd="0" presId="urn:microsoft.com/office/officeart/2005/8/layout/hierarchy1"/>
    <dgm:cxn modelId="{D9915FF5-5124-514C-8FF9-09DF5D39F9C0}" type="presParOf" srcId="{12EA2DDE-0392-F047-8780-962DF6ABCFB8}" destId="{395860A6-0284-004B-AF9D-71C82DB4DAD1}" srcOrd="3" destOrd="0" presId="urn:microsoft.com/office/officeart/2005/8/layout/hierarchy1"/>
    <dgm:cxn modelId="{A7064FC5-F6BA-3A40-B670-C17EF7D6398D}" type="presParOf" srcId="{395860A6-0284-004B-AF9D-71C82DB4DAD1}" destId="{67319474-74E0-9F4F-A1DC-D3D109C18D1E}" srcOrd="0" destOrd="0" presId="urn:microsoft.com/office/officeart/2005/8/layout/hierarchy1"/>
    <dgm:cxn modelId="{6C90858D-4F90-BB44-ACE9-68B5AE0E3FA2}" type="presParOf" srcId="{67319474-74E0-9F4F-A1DC-D3D109C18D1E}" destId="{C21791D7-99ED-CA4C-804C-1F01B7A245B8}" srcOrd="0" destOrd="0" presId="urn:microsoft.com/office/officeart/2005/8/layout/hierarchy1"/>
    <dgm:cxn modelId="{3525920A-7619-FF48-BBD1-E4150FE03E10}" type="presParOf" srcId="{67319474-74E0-9F4F-A1DC-D3D109C18D1E}" destId="{FF02FC66-8B9B-094D-BDD4-26FFF80C9D30}" srcOrd="1" destOrd="0" presId="urn:microsoft.com/office/officeart/2005/8/layout/hierarchy1"/>
    <dgm:cxn modelId="{9A1B7C62-8145-404F-A65C-1BFACE69A77E}" type="presParOf" srcId="{395860A6-0284-004B-AF9D-71C82DB4DAD1}" destId="{19C2E51D-6978-3448-84E5-3B7B3F136F9A}" srcOrd="1" destOrd="0" presId="urn:microsoft.com/office/officeart/2005/8/layout/hierarchy1"/>
    <dgm:cxn modelId="{7C4FF0FA-AD4C-5747-9C03-804E7A0BA85A}" type="presParOf" srcId="{19C2E51D-6978-3448-84E5-3B7B3F136F9A}" destId="{62533FB6-ADCA-EE46-A02C-1B48A4759B5F}" srcOrd="0" destOrd="0" presId="urn:microsoft.com/office/officeart/2005/8/layout/hierarchy1"/>
    <dgm:cxn modelId="{A57634F6-66AC-7C47-A6FC-B0BAFFA20048}" type="presParOf" srcId="{19C2E51D-6978-3448-84E5-3B7B3F136F9A}" destId="{FE2AE828-D8D2-3A43-AC01-98CA85876A8E}" srcOrd="1" destOrd="0" presId="urn:microsoft.com/office/officeart/2005/8/layout/hierarchy1"/>
    <dgm:cxn modelId="{0895829A-1B76-ED4B-8EB0-2D1F04BEE696}" type="presParOf" srcId="{FE2AE828-D8D2-3A43-AC01-98CA85876A8E}" destId="{4E93D346-96D3-F44B-939E-E5E473273448}" srcOrd="0" destOrd="0" presId="urn:microsoft.com/office/officeart/2005/8/layout/hierarchy1"/>
    <dgm:cxn modelId="{472BB238-D18F-4646-AFE9-F4CBF5E05369}" type="presParOf" srcId="{4E93D346-96D3-F44B-939E-E5E473273448}" destId="{D5AFB5AB-3A6D-8C4C-AEA9-8CB18D247F21}" srcOrd="0" destOrd="0" presId="urn:microsoft.com/office/officeart/2005/8/layout/hierarchy1"/>
    <dgm:cxn modelId="{01CDEA65-F6C2-9445-932E-20CEA83A0D01}" type="presParOf" srcId="{4E93D346-96D3-F44B-939E-E5E473273448}" destId="{780BA461-7D23-EB4F-8FAB-D8AF603DCC00}" srcOrd="1" destOrd="0" presId="urn:microsoft.com/office/officeart/2005/8/layout/hierarchy1"/>
    <dgm:cxn modelId="{73F46236-C877-1F40-861D-A454B47538DD}" type="presParOf" srcId="{FE2AE828-D8D2-3A43-AC01-98CA85876A8E}" destId="{3661029C-3244-F34F-B8FC-C77D958B85F9}" srcOrd="1" destOrd="0" presId="urn:microsoft.com/office/officeart/2005/8/layout/hierarchy1"/>
    <dgm:cxn modelId="{623F8603-A566-B749-8E80-67E64E4E8607}" type="presParOf" srcId="{19C2E51D-6978-3448-84E5-3B7B3F136F9A}" destId="{B66D7C4B-72D8-844A-A622-9B4EA8FF79A9}" srcOrd="2" destOrd="0" presId="urn:microsoft.com/office/officeart/2005/8/layout/hierarchy1"/>
    <dgm:cxn modelId="{E15529E3-9D78-F74C-9915-395D2D074304}" type="presParOf" srcId="{19C2E51D-6978-3448-84E5-3B7B3F136F9A}" destId="{87790E16-5C81-DC4F-A8C1-757C6543F05E}" srcOrd="3" destOrd="0" presId="urn:microsoft.com/office/officeart/2005/8/layout/hierarchy1"/>
    <dgm:cxn modelId="{C143FF7F-7481-5749-8016-B8D9D47EF040}" type="presParOf" srcId="{87790E16-5C81-DC4F-A8C1-757C6543F05E}" destId="{FCC34A4C-75F5-9C48-AF59-BFA6516A5C48}" srcOrd="0" destOrd="0" presId="urn:microsoft.com/office/officeart/2005/8/layout/hierarchy1"/>
    <dgm:cxn modelId="{63ED65A1-584B-DD46-9C3E-47E1AA5679CA}" type="presParOf" srcId="{FCC34A4C-75F5-9C48-AF59-BFA6516A5C48}" destId="{98B0A7FA-8997-DA42-8F92-A156239A6DD2}" srcOrd="0" destOrd="0" presId="urn:microsoft.com/office/officeart/2005/8/layout/hierarchy1"/>
    <dgm:cxn modelId="{F9438FAB-F010-9347-B794-77743004895D}" type="presParOf" srcId="{FCC34A4C-75F5-9C48-AF59-BFA6516A5C48}" destId="{220DE176-02E0-084C-8AA9-BC885CFA8033}" srcOrd="1" destOrd="0" presId="urn:microsoft.com/office/officeart/2005/8/layout/hierarchy1"/>
    <dgm:cxn modelId="{5BEE8940-BBF8-B141-A440-3C899679DBBE}" type="presParOf" srcId="{87790E16-5C81-DC4F-A8C1-757C6543F05E}" destId="{4FC7387A-21FD-1443-91DD-D33199A5A0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C59141-CB32-A344-9C80-30DCC713F11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37DF38-552E-5840-BF37-84ADA529EB2A}">
      <dgm:prSet phldrT="[Text]"/>
      <dgm:spPr/>
      <dgm:t>
        <a:bodyPr/>
        <a:lstStyle/>
        <a:p>
          <a:endParaRPr lang="en-US" dirty="0"/>
        </a:p>
      </dgm:t>
    </dgm:pt>
    <dgm:pt modelId="{952F8460-1C64-6E43-85A5-097386AB00FC}" type="parTrans" cxnId="{4548C0DD-9FBA-EE47-983B-A942AC0DB422}">
      <dgm:prSet/>
      <dgm:spPr/>
      <dgm:t>
        <a:bodyPr/>
        <a:lstStyle/>
        <a:p>
          <a:endParaRPr lang="en-US"/>
        </a:p>
      </dgm:t>
    </dgm:pt>
    <dgm:pt modelId="{6072ACF2-CCAC-8746-91EA-F2C8CC6959C1}" type="sibTrans" cxnId="{4548C0DD-9FBA-EE47-983B-A942AC0DB422}">
      <dgm:prSet/>
      <dgm:spPr/>
      <dgm:t>
        <a:bodyPr/>
        <a:lstStyle/>
        <a:p>
          <a:endParaRPr lang="en-US"/>
        </a:p>
      </dgm:t>
    </dgm:pt>
    <dgm:pt modelId="{AE3E50C1-1F2A-7E43-BBAA-AF44087A3929}">
      <dgm:prSet phldrT="[Text]"/>
      <dgm:spPr/>
      <dgm:t>
        <a:bodyPr/>
        <a:lstStyle/>
        <a:p>
          <a:endParaRPr lang="en-US" dirty="0"/>
        </a:p>
      </dgm:t>
    </dgm:pt>
    <dgm:pt modelId="{1FCF73EA-31B7-3A46-8246-D76A1518B650}" type="parTrans" cxnId="{D7FD3311-07C5-6343-A085-FAC65B8015CE}">
      <dgm:prSet/>
      <dgm:spPr/>
      <dgm:t>
        <a:bodyPr/>
        <a:lstStyle/>
        <a:p>
          <a:endParaRPr lang="en-US"/>
        </a:p>
      </dgm:t>
    </dgm:pt>
    <dgm:pt modelId="{A5257304-905D-7B42-87F5-8453D7C08365}" type="sibTrans" cxnId="{D7FD3311-07C5-6343-A085-FAC65B8015CE}">
      <dgm:prSet/>
      <dgm:spPr/>
      <dgm:t>
        <a:bodyPr/>
        <a:lstStyle/>
        <a:p>
          <a:endParaRPr lang="en-US"/>
        </a:p>
      </dgm:t>
    </dgm:pt>
    <dgm:pt modelId="{7ABF5BDB-7ECA-A94F-9AFE-DA74F92B2A1B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BC9573AC-683D-5E4D-BEBB-61490C4566F3}" type="parTrans" cxnId="{972E079B-0239-6149-BB20-E3FBBBA67D00}">
      <dgm:prSet/>
      <dgm:spPr/>
      <dgm:t>
        <a:bodyPr/>
        <a:lstStyle/>
        <a:p>
          <a:endParaRPr lang="en-US"/>
        </a:p>
      </dgm:t>
    </dgm:pt>
    <dgm:pt modelId="{E0E6A00A-A32B-8041-B90A-E31B77C56693}" type="sibTrans" cxnId="{972E079B-0239-6149-BB20-E3FBBBA67D00}">
      <dgm:prSet/>
      <dgm:spPr/>
      <dgm:t>
        <a:bodyPr/>
        <a:lstStyle/>
        <a:p>
          <a:endParaRPr lang="en-US"/>
        </a:p>
      </dgm:t>
    </dgm:pt>
    <dgm:pt modelId="{144D5540-4047-2946-A501-3FC5A5A87D3A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DB22863-BB86-6C49-A825-649784485151}" type="parTrans" cxnId="{0330D3FF-D758-C048-9D43-14728BBF95C0}">
      <dgm:prSet/>
      <dgm:spPr/>
      <dgm:t>
        <a:bodyPr/>
        <a:lstStyle/>
        <a:p>
          <a:endParaRPr lang="en-US"/>
        </a:p>
      </dgm:t>
    </dgm:pt>
    <dgm:pt modelId="{64C87BB8-35EF-F249-8F2A-668A5A082063}" type="sibTrans" cxnId="{0330D3FF-D758-C048-9D43-14728BBF95C0}">
      <dgm:prSet/>
      <dgm:spPr/>
      <dgm:t>
        <a:bodyPr/>
        <a:lstStyle/>
        <a:p>
          <a:endParaRPr lang="en-US"/>
        </a:p>
      </dgm:t>
    </dgm:pt>
    <dgm:pt modelId="{58941675-E1D3-B549-B7A9-53D501D4EFE0}">
      <dgm:prSet phldrT="[Text]"/>
      <dgm:spPr/>
      <dgm:t>
        <a:bodyPr/>
        <a:lstStyle/>
        <a:p>
          <a:endParaRPr lang="en-US" dirty="0"/>
        </a:p>
      </dgm:t>
    </dgm:pt>
    <dgm:pt modelId="{46971691-EB22-7F46-9880-0C8CCF3CEC73}" type="parTrans" cxnId="{C2CB3AC0-C0BA-CC4F-AEAD-DEADB5C59F0A}">
      <dgm:prSet/>
      <dgm:spPr/>
      <dgm:t>
        <a:bodyPr/>
        <a:lstStyle/>
        <a:p>
          <a:endParaRPr lang="en-US"/>
        </a:p>
      </dgm:t>
    </dgm:pt>
    <dgm:pt modelId="{1C2E6CF1-66C4-E047-876C-25FFBB0352EA}" type="sibTrans" cxnId="{C2CB3AC0-C0BA-CC4F-AEAD-DEADB5C59F0A}">
      <dgm:prSet/>
      <dgm:spPr/>
      <dgm:t>
        <a:bodyPr/>
        <a:lstStyle/>
        <a:p>
          <a:endParaRPr lang="en-US"/>
        </a:p>
      </dgm:t>
    </dgm:pt>
    <dgm:pt modelId="{C2EF5C93-A88D-8B4F-B7CC-45C0D0FAE51E}">
      <dgm:prSet phldrT="[Text]"/>
      <dgm:spPr/>
      <dgm:t>
        <a:bodyPr/>
        <a:lstStyle/>
        <a:p>
          <a:r>
            <a:rPr lang="en-US" dirty="0" smtClean="0"/>
            <a:t>5</a:t>
          </a:r>
          <a:endParaRPr lang="en-US" dirty="0"/>
        </a:p>
      </dgm:t>
    </dgm:pt>
    <dgm:pt modelId="{C4F2C950-3004-464E-AEAA-5BBFD12C45C6}" type="parTrans" cxnId="{E5D80CB6-ECD4-B445-A947-B167F7CFF5C3}">
      <dgm:prSet/>
      <dgm:spPr/>
      <dgm:t>
        <a:bodyPr/>
        <a:lstStyle/>
        <a:p>
          <a:endParaRPr lang="en-US"/>
        </a:p>
      </dgm:t>
    </dgm:pt>
    <dgm:pt modelId="{CEE8C6BF-EC5A-434D-9635-951B254DF836}" type="sibTrans" cxnId="{E5D80CB6-ECD4-B445-A947-B167F7CFF5C3}">
      <dgm:prSet/>
      <dgm:spPr/>
      <dgm:t>
        <a:bodyPr/>
        <a:lstStyle/>
        <a:p>
          <a:endParaRPr lang="en-US"/>
        </a:p>
      </dgm:t>
    </dgm:pt>
    <dgm:pt modelId="{FA62D56F-7097-5A44-9939-9E7168292DC1}">
      <dgm:prSet phldrT="[Text]"/>
      <dgm:spPr/>
      <dgm:t>
        <a:bodyPr/>
        <a:lstStyle/>
        <a:p>
          <a:r>
            <a:rPr lang="en-US" dirty="0" smtClean="0"/>
            <a:t>6</a:t>
          </a:r>
          <a:endParaRPr lang="en-US" dirty="0"/>
        </a:p>
      </dgm:t>
    </dgm:pt>
    <dgm:pt modelId="{7D3CA7EC-B33C-7E46-BC6A-2D0316BB3D96}" type="parTrans" cxnId="{6BC92EB9-6101-4A41-BE8C-F6A5806D14AC}">
      <dgm:prSet/>
      <dgm:spPr/>
      <dgm:t>
        <a:bodyPr/>
        <a:lstStyle/>
        <a:p>
          <a:endParaRPr lang="en-US"/>
        </a:p>
      </dgm:t>
    </dgm:pt>
    <dgm:pt modelId="{6ADA2E30-AC09-4548-B58A-15BE43ABA100}" type="sibTrans" cxnId="{6BC92EB9-6101-4A41-BE8C-F6A5806D14AC}">
      <dgm:prSet/>
      <dgm:spPr/>
      <dgm:t>
        <a:bodyPr/>
        <a:lstStyle/>
        <a:p>
          <a:endParaRPr lang="en-US"/>
        </a:p>
      </dgm:t>
    </dgm:pt>
    <dgm:pt modelId="{8BB3753C-CEAF-6747-B6FE-1B45892C119F}">
      <dgm:prSet phldrT="[Text]"/>
      <dgm:spPr/>
      <dgm:t>
        <a:bodyPr/>
        <a:lstStyle/>
        <a:p>
          <a:endParaRPr lang="en-US" dirty="0"/>
        </a:p>
      </dgm:t>
    </dgm:pt>
    <dgm:pt modelId="{B6883675-1044-2945-B5C7-99A2911AD8DC}" type="parTrans" cxnId="{C025C16D-D428-9B45-AE8E-88C8EBA28CBB}">
      <dgm:prSet/>
      <dgm:spPr/>
      <dgm:t>
        <a:bodyPr/>
        <a:lstStyle/>
        <a:p>
          <a:endParaRPr lang="en-US"/>
        </a:p>
      </dgm:t>
    </dgm:pt>
    <dgm:pt modelId="{D0262A07-C4F1-4542-92A8-97B4A130E9E6}" type="sibTrans" cxnId="{C025C16D-D428-9B45-AE8E-88C8EBA28CBB}">
      <dgm:prSet/>
      <dgm:spPr/>
      <dgm:t>
        <a:bodyPr/>
        <a:lstStyle/>
        <a:p>
          <a:endParaRPr lang="en-US"/>
        </a:p>
      </dgm:t>
    </dgm:pt>
    <dgm:pt modelId="{C47701F0-63AA-734C-ADF7-88A77F911612}">
      <dgm:prSet phldrT="[Text]"/>
      <dgm:spPr/>
      <dgm:t>
        <a:bodyPr/>
        <a:lstStyle/>
        <a:p>
          <a:endParaRPr lang="en-US" dirty="0"/>
        </a:p>
      </dgm:t>
    </dgm:pt>
    <dgm:pt modelId="{437DA3C4-F0C3-7647-B2D0-1799BFEDE971}" type="parTrans" cxnId="{17B6CACD-4A8F-B244-9DDF-AAD08F3D8F5E}">
      <dgm:prSet/>
      <dgm:spPr/>
      <dgm:t>
        <a:bodyPr/>
        <a:lstStyle/>
        <a:p>
          <a:endParaRPr lang="en-US"/>
        </a:p>
      </dgm:t>
    </dgm:pt>
    <dgm:pt modelId="{576940A1-0972-DD44-9404-FF8FEA2F7826}" type="sibTrans" cxnId="{17B6CACD-4A8F-B244-9DDF-AAD08F3D8F5E}">
      <dgm:prSet/>
      <dgm:spPr/>
      <dgm:t>
        <a:bodyPr/>
        <a:lstStyle/>
        <a:p>
          <a:endParaRPr lang="en-US"/>
        </a:p>
      </dgm:t>
    </dgm:pt>
    <dgm:pt modelId="{08DFB115-274D-F645-B877-82A119ADB6C1}">
      <dgm:prSet phldrT="[Text]"/>
      <dgm:spPr/>
      <dgm:t>
        <a:bodyPr/>
        <a:lstStyle/>
        <a:p>
          <a:r>
            <a:rPr lang="en-US" dirty="0" smtClean="0"/>
            <a:t>4</a:t>
          </a:r>
          <a:endParaRPr lang="en-US" dirty="0"/>
        </a:p>
      </dgm:t>
    </dgm:pt>
    <dgm:pt modelId="{4E5AB17A-1376-7A4D-B298-5AE349B238B1}" type="parTrans" cxnId="{A9BB22A4-4118-B94A-AD1F-1DAA9B177A15}">
      <dgm:prSet/>
      <dgm:spPr/>
      <dgm:t>
        <a:bodyPr/>
        <a:lstStyle/>
        <a:p>
          <a:endParaRPr lang="en-US"/>
        </a:p>
      </dgm:t>
    </dgm:pt>
    <dgm:pt modelId="{962EA6DC-3097-3947-B383-F1BD59D95FF8}" type="sibTrans" cxnId="{A9BB22A4-4118-B94A-AD1F-1DAA9B177A15}">
      <dgm:prSet/>
      <dgm:spPr/>
      <dgm:t>
        <a:bodyPr/>
        <a:lstStyle/>
        <a:p>
          <a:endParaRPr lang="en-US"/>
        </a:p>
      </dgm:t>
    </dgm:pt>
    <dgm:pt modelId="{4673FC90-CEC3-144D-AF10-4BFA06A9E737}">
      <dgm:prSet phldrT="[Text]"/>
      <dgm:spPr/>
      <dgm:t>
        <a:bodyPr/>
        <a:lstStyle/>
        <a:p>
          <a:endParaRPr lang="en-US" dirty="0"/>
        </a:p>
      </dgm:t>
    </dgm:pt>
    <dgm:pt modelId="{790BCD47-38F9-C340-93C7-A034C5748E9C}" type="parTrans" cxnId="{0AF2EA1C-040D-DA47-AE52-95FB125790B7}">
      <dgm:prSet/>
      <dgm:spPr/>
      <dgm:t>
        <a:bodyPr/>
        <a:lstStyle/>
        <a:p>
          <a:endParaRPr lang="en-US"/>
        </a:p>
      </dgm:t>
    </dgm:pt>
    <dgm:pt modelId="{3F0FE04D-AFF0-A44C-BAFA-137C6E838A7A}" type="sibTrans" cxnId="{0AF2EA1C-040D-DA47-AE52-95FB125790B7}">
      <dgm:prSet/>
      <dgm:spPr/>
      <dgm:t>
        <a:bodyPr/>
        <a:lstStyle/>
        <a:p>
          <a:endParaRPr lang="en-US"/>
        </a:p>
      </dgm:t>
    </dgm:pt>
    <dgm:pt modelId="{A19C7AD4-6CCD-9B45-8154-D60CE97DF30D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B03A8BAB-6E57-294A-A61A-22F4BD392EF8}" type="parTrans" cxnId="{417CDACC-5F7B-0D47-A42F-E98AFBC5C6AE}">
      <dgm:prSet/>
      <dgm:spPr/>
      <dgm:t>
        <a:bodyPr/>
        <a:lstStyle/>
        <a:p>
          <a:endParaRPr lang="en-US"/>
        </a:p>
      </dgm:t>
    </dgm:pt>
    <dgm:pt modelId="{D480A0B7-D2E8-594D-9E2D-03D5407E27C2}" type="sibTrans" cxnId="{417CDACC-5F7B-0D47-A42F-E98AFBC5C6AE}">
      <dgm:prSet/>
      <dgm:spPr/>
      <dgm:t>
        <a:bodyPr/>
        <a:lstStyle/>
        <a:p>
          <a:endParaRPr lang="en-US"/>
        </a:p>
      </dgm:t>
    </dgm:pt>
    <dgm:pt modelId="{3A865091-A833-8D44-9E87-0420A969AB6B}">
      <dgm:prSet phldrT="[Text]"/>
      <dgm:spPr/>
      <dgm:t>
        <a:bodyPr/>
        <a:lstStyle/>
        <a:p>
          <a:r>
            <a:rPr lang="en-US" dirty="0" smtClean="0"/>
            <a:t>8</a:t>
          </a:r>
          <a:endParaRPr lang="en-US" dirty="0"/>
        </a:p>
      </dgm:t>
    </dgm:pt>
    <dgm:pt modelId="{1F122480-99B1-894C-A7B8-3DCC35AD6E91}" type="parTrans" cxnId="{715B0C11-91B6-014C-AD83-80B75A0E3F90}">
      <dgm:prSet/>
      <dgm:spPr/>
      <dgm:t>
        <a:bodyPr/>
        <a:lstStyle/>
        <a:p>
          <a:endParaRPr lang="en-US"/>
        </a:p>
      </dgm:t>
    </dgm:pt>
    <dgm:pt modelId="{6A2F6481-63B5-E14C-BF98-4A3D5DB73E20}" type="sibTrans" cxnId="{715B0C11-91B6-014C-AD83-80B75A0E3F90}">
      <dgm:prSet/>
      <dgm:spPr/>
      <dgm:t>
        <a:bodyPr/>
        <a:lstStyle/>
        <a:p>
          <a:endParaRPr lang="en-US"/>
        </a:p>
      </dgm:t>
    </dgm:pt>
    <dgm:pt modelId="{5088A8DF-217E-0846-B54A-B2D0540BD47B}">
      <dgm:prSet phldrT="[Text]"/>
      <dgm:spPr/>
      <dgm:t>
        <a:bodyPr/>
        <a:lstStyle/>
        <a:p>
          <a:endParaRPr lang="en-US" dirty="0"/>
        </a:p>
      </dgm:t>
    </dgm:pt>
    <dgm:pt modelId="{55714FF6-7191-BB4E-872C-2CEFE53A847E}" type="parTrans" cxnId="{B99C1BCD-C191-B74E-8ECC-537BD5FD9499}">
      <dgm:prSet/>
      <dgm:spPr/>
      <dgm:t>
        <a:bodyPr/>
        <a:lstStyle/>
        <a:p>
          <a:endParaRPr lang="en-US"/>
        </a:p>
      </dgm:t>
    </dgm:pt>
    <dgm:pt modelId="{9765D276-19B7-F446-917E-73EDFF4132A5}" type="sibTrans" cxnId="{B99C1BCD-C191-B74E-8ECC-537BD5FD9499}">
      <dgm:prSet/>
      <dgm:spPr/>
      <dgm:t>
        <a:bodyPr/>
        <a:lstStyle/>
        <a:p>
          <a:endParaRPr lang="en-US"/>
        </a:p>
      </dgm:t>
    </dgm:pt>
    <dgm:pt modelId="{01E6C33D-FA7F-7F44-AB77-27E8E23D8829}">
      <dgm:prSet phldrT="[Text]"/>
      <dgm:spPr/>
      <dgm:t>
        <a:bodyPr/>
        <a:lstStyle/>
        <a:p>
          <a:r>
            <a:rPr lang="en-US" dirty="0" smtClean="0"/>
            <a:t>7</a:t>
          </a:r>
          <a:endParaRPr lang="en-US" dirty="0"/>
        </a:p>
      </dgm:t>
    </dgm:pt>
    <dgm:pt modelId="{48C2DA19-563D-4B4E-AC5B-8AAA9F7EEAD8}" type="parTrans" cxnId="{27E1C720-10D4-CA44-B0FD-1BA25B77A352}">
      <dgm:prSet/>
      <dgm:spPr/>
      <dgm:t>
        <a:bodyPr/>
        <a:lstStyle/>
        <a:p>
          <a:endParaRPr lang="en-US"/>
        </a:p>
      </dgm:t>
    </dgm:pt>
    <dgm:pt modelId="{D10A9402-3681-3F48-B009-23160C0836A4}" type="sibTrans" cxnId="{27E1C720-10D4-CA44-B0FD-1BA25B77A352}">
      <dgm:prSet/>
      <dgm:spPr/>
      <dgm:t>
        <a:bodyPr/>
        <a:lstStyle/>
        <a:p>
          <a:endParaRPr lang="en-US"/>
        </a:p>
      </dgm:t>
    </dgm:pt>
    <dgm:pt modelId="{C8E70B4A-0A3A-5245-906F-A821B28153AA}" type="pres">
      <dgm:prSet presAssocID="{F7C59141-CB32-A344-9C80-30DCC713F11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A613BDB-38FE-4B41-8498-764E4C18DD19}" type="pres">
      <dgm:prSet presAssocID="{3D37DF38-552E-5840-BF37-84ADA529EB2A}" presName="hierRoot1" presStyleCnt="0"/>
      <dgm:spPr/>
    </dgm:pt>
    <dgm:pt modelId="{1E7EDF15-F1B6-E340-A8B4-07920572DF42}" type="pres">
      <dgm:prSet presAssocID="{3D37DF38-552E-5840-BF37-84ADA529EB2A}" presName="composite" presStyleCnt="0"/>
      <dgm:spPr/>
    </dgm:pt>
    <dgm:pt modelId="{E1E75B5F-0135-7842-86DD-0F7A35951AA9}" type="pres">
      <dgm:prSet presAssocID="{3D37DF38-552E-5840-BF37-84ADA529EB2A}" presName="background" presStyleLbl="node0" presStyleIdx="0" presStyleCnt="1"/>
      <dgm:spPr/>
    </dgm:pt>
    <dgm:pt modelId="{82DF58CC-8438-1B43-8D53-6053A18B9362}" type="pres">
      <dgm:prSet presAssocID="{3D37DF38-552E-5840-BF37-84ADA529EB2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FC7A2C-9FAF-B749-8E84-56705E69E41E}" type="pres">
      <dgm:prSet presAssocID="{3D37DF38-552E-5840-BF37-84ADA529EB2A}" presName="hierChild2" presStyleCnt="0"/>
      <dgm:spPr/>
    </dgm:pt>
    <dgm:pt modelId="{D280C522-4EE2-0145-B51C-BCBDD72A2C00}" type="pres">
      <dgm:prSet presAssocID="{1FCF73EA-31B7-3A46-8246-D76A1518B650}" presName="Name10" presStyleLbl="parChTrans1D2" presStyleIdx="0" presStyleCnt="2"/>
      <dgm:spPr/>
      <dgm:t>
        <a:bodyPr/>
        <a:lstStyle/>
        <a:p>
          <a:endParaRPr lang="en-US"/>
        </a:p>
      </dgm:t>
    </dgm:pt>
    <dgm:pt modelId="{A239A907-5EE8-E540-BB8C-DFA2751E4D28}" type="pres">
      <dgm:prSet presAssocID="{AE3E50C1-1F2A-7E43-BBAA-AF44087A3929}" presName="hierRoot2" presStyleCnt="0"/>
      <dgm:spPr/>
    </dgm:pt>
    <dgm:pt modelId="{207ECEF1-01D1-4F4A-B8D2-5D96FD86F420}" type="pres">
      <dgm:prSet presAssocID="{AE3E50C1-1F2A-7E43-BBAA-AF44087A3929}" presName="composite2" presStyleCnt="0"/>
      <dgm:spPr/>
    </dgm:pt>
    <dgm:pt modelId="{D3D2DB8C-9E9F-4D40-BED0-9856D214085C}" type="pres">
      <dgm:prSet presAssocID="{AE3E50C1-1F2A-7E43-BBAA-AF44087A3929}" presName="background2" presStyleLbl="node2" presStyleIdx="0" presStyleCnt="2"/>
      <dgm:spPr/>
    </dgm:pt>
    <dgm:pt modelId="{952637C1-62EA-5149-9B2D-1E80A90E71EB}" type="pres">
      <dgm:prSet presAssocID="{AE3E50C1-1F2A-7E43-BBAA-AF44087A392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7F5F67-473F-4D48-838B-BB6CD08EB899}" type="pres">
      <dgm:prSet presAssocID="{AE3E50C1-1F2A-7E43-BBAA-AF44087A3929}" presName="hierChild3" presStyleCnt="0"/>
      <dgm:spPr/>
    </dgm:pt>
    <dgm:pt modelId="{9ADBD413-BDC6-644E-8887-14205A2821FE}" type="pres">
      <dgm:prSet presAssocID="{B6883675-1044-2945-B5C7-99A2911AD8DC}" presName="Name17" presStyleLbl="parChTrans1D3" presStyleIdx="0" presStyleCnt="4"/>
      <dgm:spPr/>
      <dgm:t>
        <a:bodyPr/>
        <a:lstStyle/>
        <a:p>
          <a:endParaRPr lang="en-US"/>
        </a:p>
      </dgm:t>
    </dgm:pt>
    <dgm:pt modelId="{EC7618DF-F85F-4842-96BE-E7FE17B4327B}" type="pres">
      <dgm:prSet presAssocID="{8BB3753C-CEAF-6747-B6FE-1B45892C119F}" presName="hierRoot3" presStyleCnt="0"/>
      <dgm:spPr/>
    </dgm:pt>
    <dgm:pt modelId="{90AD98B0-75A8-6647-A609-9EA93F04FDA9}" type="pres">
      <dgm:prSet presAssocID="{8BB3753C-CEAF-6747-B6FE-1B45892C119F}" presName="composite3" presStyleCnt="0"/>
      <dgm:spPr/>
    </dgm:pt>
    <dgm:pt modelId="{A3DAF9CB-F850-6243-81B6-545369CF9F93}" type="pres">
      <dgm:prSet presAssocID="{8BB3753C-CEAF-6747-B6FE-1B45892C119F}" presName="background3" presStyleLbl="node3" presStyleIdx="0" presStyleCnt="4"/>
      <dgm:spPr/>
    </dgm:pt>
    <dgm:pt modelId="{DB2DECCC-BB3D-2744-B639-DB387F0CAD38}" type="pres">
      <dgm:prSet presAssocID="{8BB3753C-CEAF-6747-B6FE-1B45892C119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B66559-7161-DE49-8C27-D21877CBEB16}" type="pres">
      <dgm:prSet presAssocID="{8BB3753C-CEAF-6747-B6FE-1B45892C119F}" presName="hierChild4" presStyleCnt="0"/>
      <dgm:spPr/>
    </dgm:pt>
    <dgm:pt modelId="{CFC9A19C-D8F1-9248-9185-CA67E658E637}" type="pres">
      <dgm:prSet presAssocID="{BC9573AC-683D-5E4D-BEBB-61490C4566F3}" presName="Name23" presStyleLbl="parChTrans1D4" presStyleIdx="0" presStyleCnt="8"/>
      <dgm:spPr/>
      <dgm:t>
        <a:bodyPr/>
        <a:lstStyle/>
        <a:p>
          <a:endParaRPr lang="en-US"/>
        </a:p>
      </dgm:t>
    </dgm:pt>
    <dgm:pt modelId="{494CDD3F-AABE-424F-BB9B-3FF18ADC14D1}" type="pres">
      <dgm:prSet presAssocID="{7ABF5BDB-7ECA-A94F-9AFE-DA74F92B2A1B}" presName="hierRoot4" presStyleCnt="0"/>
      <dgm:spPr/>
    </dgm:pt>
    <dgm:pt modelId="{C949B07C-113C-CE44-927D-310218BE2181}" type="pres">
      <dgm:prSet presAssocID="{7ABF5BDB-7ECA-A94F-9AFE-DA74F92B2A1B}" presName="composite4" presStyleCnt="0"/>
      <dgm:spPr/>
    </dgm:pt>
    <dgm:pt modelId="{10DAE5C8-730B-1F45-9AC5-9533EAA131B0}" type="pres">
      <dgm:prSet presAssocID="{7ABF5BDB-7ECA-A94F-9AFE-DA74F92B2A1B}" presName="background4" presStyleLbl="node4" presStyleIdx="0" presStyleCnt="8"/>
      <dgm:spPr/>
    </dgm:pt>
    <dgm:pt modelId="{926BB3B2-CA1C-9F4B-A7F9-273571B60BDA}" type="pres">
      <dgm:prSet presAssocID="{7ABF5BDB-7ECA-A94F-9AFE-DA74F92B2A1B}" presName="text4" presStyleLbl="fgAcc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2F9DD4-2744-4B43-9206-376A9467EDB5}" type="pres">
      <dgm:prSet presAssocID="{7ABF5BDB-7ECA-A94F-9AFE-DA74F92B2A1B}" presName="hierChild5" presStyleCnt="0"/>
      <dgm:spPr/>
    </dgm:pt>
    <dgm:pt modelId="{3E2E587C-5642-DE4D-8A36-F1576C755D0B}" type="pres">
      <dgm:prSet presAssocID="{0DB22863-BB86-6C49-A825-649784485151}" presName="Name23" presStyleLbl="parChTrans1D4" presStyleIdx="1" presStyleCnt="8"/>
      <dgm:spPr/>
      <dgm:t>
        <a:bodyPr/>
        <a:lstStyle/>
        <a:p>
          <a:endParaRPr lang="en-US"/>
        </a:p>
      </dgm:t>
    </dgm:pt>
    <dgm:pt modelId="{B5C1B1E2-D845-2446-9A6C-8E949940C6A0}" type="pres">
      <dgm:prSet presAssocID="{144D5540-4047-2946-A501-3FC5A5A87D3A}" presName="hierRoot4" presStyleCnt="0"/>
      <dgm:spPr/>
    </dgm:pt>
    <dgm:pt modelId="{11202CAF-50CF-3947-9C21-46985628CF57}" type="pres">
      <dgm:prSet presAssocID="{144D5540-4047-2946-A501-3FC5A5A87D3A}" presName="composite4" presStyleCnt="0"/>
      <dgm:spPr/>
    </dgm:pt>
    <dgm:pt modelId="{454C1C93-BD97-D04F-AD56-6550666B652C}" type="pres">
      <dgm:prSet presAssocID="{144D5540-4047-2946-A501-3FC5A5A87D3A}" presName="background4" presStyleLbl="node4" presStyleIdx="1" presStyleCnt="8"/>
      <dgm:spPr/>
    </dgm:pt>
    <dgm:pt modelId="{2C62A599-2AAE-6246-9833-B8BBA1AA6E76}" type="pres">
      <dgm:prSet presAssocID="{144D5540-4047-2946-A501-3FC5A5A87D3A}" presName="text4" presStyleLbl="fgAcc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011DF8-0FE2-234A-A5E6-1C0CFF660157}" type="pres">
      <dgm:prSet presAssocID="{144D5540-4047-2946-A501-3FC5A5A87D3A}" presName="hierChild5" presStyleCnt="0"/>
      <dgm:spPr/>
    </dgm:pt>
    <dgm:pt modelId="{A886557A-5A12-8A4E-8B63-F74A80DAEA89}" type="pres">
      <dgm:prSet presAssocID="{790BCD47-38F9-C340-93C7-A034C5748E9C}" presName="Name17" presStyleLbl="parChTrans1D3" presStyleIdx="1" presStyleCnt="4"/>
      <dgm:spPr/>
      <dgm:t>
        <a:bodyPr/>
        <a:lstStyle/>
        <a:p>
          <a:endParaRPr lang="en-US"/>
        </a:p>
      </dgm:t>
    </dgm:pt>
    <dgm:pt modelId="{C805A517-0467-BF46-A547-3ACF42918CC3}" type="pres">
      <dgm:prSet presAssocID="{4673FC90-CEC3-144D-AF10-4BFA06A9E737}" presName="hierRoot3" presStyleCnt="0"/>
      <dgm:spPr/>
    </dgm:pt>
    <dgm:pt modelId="{F4D3D2BC-BC11-1B41-8C3C-A801D5982D87}" type="pres">
      <dgm:prSet presAssocID="{4673FC90-CEC3-144D-AF10-4BFA06A9E737}" presName="composite3" presStyleCnt="0"/>
      <dgm:spPr/>
    </dgm:pt>
    <dgm:pt modelId="{998DDCE1-4639-494C-A1DF-1F7693657140}" type="pres">
      <dgm:prSet presAssocID="{4673FC90-CEC3-144D-AF10-4BFA06A9E737}" presName="background3" presStyleLbl="node3" presStyleIdx="1" presStyleCnt="4"/>
      <dgm:spPr/>
    </dgm:pt>
    <dgm:pt modelId="{B31A87D4-89DA-1E43-B9B5-FF3B82503557}" type="pres">
      <dgm:prSet presAssocID="{4673FC90-CEC3-144D-AF10-4BFA06A9E737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1488D1-D386-ED4F-A726-168D12BECB1A}" type="pres">
      <dgm:prSet presAssocID="{4673FC90-CEC3-144D-AF10-4BFA06A9E737}" presName="hierChild4" presStyleCnt="0"/>
      <dgm:spPr/>
    </dgm:pt>
    <dgm:pt modelId="{87E9129E-0781-E44A-9B2E-43931356E9FA}" type="pres">
      <dgm:prSet presAssocID="{B03A8BAB-6E57-294A-A61A-22F4BD392EF8}" presName="Name23" presStyleLbl="parChTrans1D4" presStyleIdx="2" presStyleCnt="8"/>
      <dgm:spPr/>
      <dgm:t>
        <a:bodyPr/>
        <a:lstStyle/>
        <a:p>
          <a:endParaRPr lang="en-US"/>
        </a:p>
      </dgm:t>
    </dgm:pt>
    <dgm:pt modelId="{E9D1A6F0-E774-EA42-AFFE-6108D89BE143}" type="pres">
      <dgm:prSet presAssocID="{A19C7AD4-6CCD-9B45-8154-D60CE97DF30D}" presName="hierRoot4" presStyleCnt="0"/>
      <dgm:spPr/>
    </dgm:pt>
    <dgm:pt modelId="{32AC8787-C688-3742-B1C9-1AEBDA725382}" type="pres">
      <dgm:prSet presAssocID="{A19C7AD4-6CCD-9B45-8154-D60CE97DF30D}" presName="composite4" presStyleCnt="0"/>
      <dgm:spPr/>
    </dgm:pt>
    <dgm:pt modelId="{B8D9CF2F-B088-A948-BAB4-93EAFD805D90}" type="pres">
      <dgm:prSet presAssocID="{A19C7AD4-6CCD-9B45-8154-D60CE97DF30D}" presName="background4" presStyleLbl="node4" presStyleIdx="2" presStyleCnt="8"/>
      <dgm:spPr/>
    </dgm:pt>
    <dgm:pt modelId="{EA8609E2-B981-1748-A6B9-103282E2D5AE}" type="pres">
      <dgm:prSet presAssocID="{A19C7AD4-6CCD-9B45-8154-D60CE97DF30D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092D37-CBE5-6B43-BB74-35CF528EE2C0}" type="pres">
      <dgm:prSet presAssocID="{A19C7AD4-6CCD-9B45-8154-D60CE97DF30D}" presName="hierChild5" presStyleCnt="0"/>
      <dgm:spPr/>
    </dgm:pt>
    <dgm:pt modelId="{33AC9305-39E9-6244-B3F4-C3D11CDC53BE}" type="pres">
      <dgm:prSet presAssocID="{4E5AB17A-1376-7A4D-B298-5AE349B238B1}" presName="Name23" presStyleLbl="parChTrans1D4" presStyleIdx="3" presStyleCnt="8"/>
      <dgm:spPr/>
      <dgm:t>
        <a:bodyPr/>
        <a:lstStyle/>
        <a:p>
          <a:endParaRPr lang="en-US"/>
        </a:p>
      </dgm:t>
    </dgm:pt>
    <dgm:pt modelId="{DD111117-E058-B84F-B38A-5F2686FEEA1D}" type="pres">
      <dgm:prSet presAssocID="{08DFB115-274D-F645-B877-82A119ADB6C1}" presName="hierRoot4" presStyleCnt="0"/>
      <dgm:spPr/>
    </dgm:pt>
    <dgm:pt modelId="{E914D527-5761-4241-A9DD-9AAFEBE1CBE5}" type="pres">
      <dgm:prSet presAssocID="{08DFB115-274D-F645-B877-82A119ADB6C1}" presName="composite4" presStyleCnt="0"/>
      <dgm:spPr/>
    </dgm:pt>
    <dgm:pt modelId="{D6B57B85-E8E2-E84F-B8D2-09B3BEEF926E}" type="pres">
      <dgm:prSet presAssocID="{08DFB115-274D-F645-B877-82A119ADB6C1}" presName="background4" presStyleLbl="node4" presStyleIdx="3" presStyleCnt="8"/>
      <dgm:spPr/>
    </dgm:pt>
    <dgm:pt modelId="{00560967-F80A-FF4D-AF99-8DBF55CCBF06}" type="pres">
      <dgm:prSet presAssocID="{08DFB115-274D-F645-B877-82A119ADB6C1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A9E4BE-FE4C-644D-8996-1FF540E836EE}" type="pres">
      <dgm:prSet presAssocID="{08DFB115-274D-F645-B877-82A119ADB6C1}" presName="hierChild5" presStyleCnt="0"/>
      <dgm:spPr/>
    </dgm:pt>
    <dgm:pt modelId="{9C6B2231-076F-4E45-B907-D26038A45AF2}" type="pres">
      <dgm:prSet presAssocID="{46971691-EB22-7F46-9880-0C8CCF3CEC73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4916160-97F1-9D47-B3AD-7E3CE8C45FF5}" type="pres">
      <dgm:prSet presAssocID="{58941675-E1D3-B549-B7A9-53D501D4EFE0}" presName="hierRoot2" presStyleCnt="0"/>
      <dgm:spPr/>
    </dgm:pt>
    <dgm:pt modelId="{2BB92880-8CF3-834C-8F3C-6B368A1C8749}" type="pres">
      <dgm:prSet presAssocID="{58941675-E1D3-B549-B7A9-53D501D4EFE0}" presName="composite2" presStyleCnt="0"/>
      <dgm:spPr/>
    </dgm:pt>
    <dgm:pt modelId="{B737CBC6-D1C6-7647-A417-250164ACBB7B}" type="pres">
      <dgm:prSet presAssocID="{58941675-E1D3-B549-B7A9-53D501D4EFE0}" presName="background2" presStyleLbl="node2" presStyleIdx="1" presStyleCnt="2"/>
      <dgm:spPr/>
    </dgm:pt>
    <dgm:pt modelId="{9CFEF798-73D0-5741-ABDF-6578E2F2CD5E}" type="pres">
      <dgm:prSet presAssocID="{58941675-E1D3-B549-B7A9-53D501D4EFE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EA2DDE-0392-F047-8780-962DF6ABCFB8}" type="pres">
      <dgm:prSet presAssocID="{58941675-E1D3-B549-B7A9-53D501D4EFE0}" presName="hierChild3" presStyleCnt="0"/>
      <dgm:spPr/>
    </dgm:pt>
    <dgm:pt modelId="{112BD9CD-CCD8-8343-BE42-6A5B3489FAA1}" type="pres">
      <dgm:prSet presAssocID="{437DA3C4-F0C3-7647-B2D0-1799BFEDE97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F19E3E58-4008-384F-8A42-7B63D5E78CEF}" type="pres">
      <dgm:prSet presAssocID="{C47701F0-63AA-734C-ADF7-88A77F911612}" presName="hierRoot3" presStyleCnt="0"/>
      <dgm:spPr/>
    </dgm:pt>
    <dgm:pt modelId="{4AB90727-1234-8145-A82B-D3CC3EE4A502}" type="pres">
      <dgm:prSet presAssocID="{C47701F0-63AA-734C-ADF7-88A77F911612}" presName="composite3" presStyleCnt="0"/>
      <dgm:spPr/>
    </dgm:pt>
    <dgm:pt modelId="{72E1B35D-EBB3-2B4C-B6F2-6C3F346BCBF3}" type="pres">
      <dgm:prSet presAssocID="{C47701F0-63AA-734C-ADF7-88A77F911612}" presName="background3" presStyleLbl="node3" presStyleIdx="2" presStyleCnt="4"/>
      <dgm:spPr/>
    </dgm:pt>
    <dgm:pt modelId="{1E4A4172-C71E-2442-BABC-EF5978235E0D}" type="pres">
      <dgm:prSet presAssocID="{C47701F0-63AA-734C-ADF7-88A77F911612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0AB74E-32BA-8D49-8EDC-3C9812F22FAE}" type="pres">
      <dgm:prSet presAssocID="{C47701F0-63AA-734C-ADF7-88A77F911612}" presName="hierChild4" presStyleCnt="0"/>
      <dgm:spPr/>
    </dgm:pt>
    <dgm:pt modelId="{A8C23346-D28A-334E-ABC5-77367F7CE00A}" type="pres">
      <dgm:prSet presAssocID="{C4F2C950-3004-464E-AEAA-5BBFD12C45C6}" presName="Name23" presStyleLbl="parChTrans1D4" presStyleIdx="4" presStyleCnt="8"/>
      <dgm:spPr/>
      <dgm:t>
        <a:bodyPr/>
        <a:lstStyle/>
        <a:p>
          <a:endParaRPr lang="en-US"/>
        </a:p>
      </dgm:t>
    </dgm:pt>
    <dgm:pt modelId="{7BA50D16-D098-9C46-A074-F34082F25B2B}" type="pres">
      <dgm:prSet presAssocID="{C2EF5C93-A88D-8B4F-B7CC-45C0D0FAE51E}" presName="hierRoot4" presStyleCnt="0"/>
      <dgm:spPr/>
    </dgm:pt>
    <dgm:pt modelId="{0FB77367-2C06-1543-B2D0-A38B7F85263E}" type="pres">
      <dgm:prSet presAssocID="{C2EF5C93-A88D-8B4F-B7CC-45C0D0FAE51E}" presName="composite4" presStyleCnt="0"/>
      <dgm:spPr/>
    </dgm:pt>
    <dgm:pt modelId="{1876716E-FDA5-4247-BCC9-876C79281841}" type="pres">
      <dgm:prSet presAssocID="{C2EF5C93-A88D-8B4F-B7CC-45C0D0FAE51E}" presName="background4" presStyleLbl="node4" presStyleIdx="4" presStyleCnt="8"/>
      <dgm:spPr/>
    </dgm:pt>
    <dgm:pt modelId="{B9237DBC-5776-8146-BCDB-9A7AA5865BFF}" type="pres">
      <dgm:prSet presAssocID="{C2EF5C93-A88D-8B4F-B7CC-45C0D0FAE51E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50CC5D-12AB-5F4A-B928-D917C9DF04C9}" type="pres">
      <dgm:prSet presAssocID="{C2EF5C93-A88D-8B4F-B7CC-45C0D0FAE51E}" presName="hierChild5" presStyleCnt="0"/>
      <dgm:spPr/>
    </dgm:pt>
    <dgm:pt modelId="{FA23B390-BA93-4349-A277-D981C1473031}" type="pres">
      <dgm:prSet presAssocID="{7D3CA7EC-B33C-7E46-BC6A-2D0316BB3D96}" presName="Name23" presStyleLbl="parChTrans1D4" presStyleIdx="5" presStyleCnt="8"/>
      <dgm:spPr/>
      <dgm:t>
        <a:bodyPr/>
        <a:lstStyle/>
        <a:p>
          <a:endParaRPr lang="en-US"/>
        </a:p>
      </dgm:t>
    </dgm:pt>
    <dgm:pt modelId="{96242F8D-209D-BE4B-897B-335BB1634C78}" type="pres">
      <dgm:prSet presAssocID="{FA62D56F-7097-5A44-9939-9E7168292DC1}" presName="hierRoot4" presStyleCnt="0"/>
      <dgm:spPr/>
    </dgm:pt>
    <dgm:pt modelId="{AFC6E8B5-43ED-E340-A3D5-CCAB33AC12D6}" type="pres">
      <dgm:prSet presAssocID="{FA62D56F-7097-5A44-9939-9E7168292DC1}" presName="composite4" presStyleCnt="0"/>
      <dgm:spPr/>
    </dgm:pt>
    <dgm:pt modelId="{BC76560A-2147-804B-A099-E09AF9230AC1}" type="pres">
      <dgm:prSet presAssocID="{FA62D56F-7097-5A44-9939-9E7168292DC1}" presName="background4" presStyleLbl="node4" presStyleIdx="5" presStyleCnt="8"/>
      <dgm:spPr/>
    </dgm:pt>
    <dgm:pt modelId="{87F48254-F321-914B-BED8-2D26C53ACFD4}" type="pres">
      <dgm:prSet presAssocID="{FA62D56F-7097-5A44-9939-9E7168292DC1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2F42F-2E42-B84C-AC9B-94ABBB885E70}" type="pres">
      <dgm:prSet presAssocID="{FA62D56F-7097-5A44-9939-9E7168292DC1}" presName="hierChild5" presStyleCnt="0"/>
      <dgm:spPr/>
    </dgm:pt>
    <dgm:pt modelId="{C84A9E5A-CA3F-654B-9B56-DE0FF977E2D3}" type="pres">
      <dgm:prSet presAssocID="{55714FF6-7191-BB4E-872C-2CEFE53A847E}" presName="Name17" presStyleLbl="parChTrans1D3" presStyleIdx="3" presStyleCnt="4"/>
      <dgm:spPr/>
      <dgm:t>
        <a:bodyPr/>
        <a:lstStyle/>
        <a:p>
          <a:endParaRPr lang="en-US"/>
        </a:p>
      </dgm:t>
    </dgm:pt>
    <dgm:pt modelId="{395860A6-0284-004B-AF9D-71C82DB4DAD1}" type="pres">
      <dgm:prSet presAssocID="{5088A8DF-217E-0846-B54A-B2D0540BD47B}" presName="hierRoot3" presStyleCnt="0"/>
      <dgm:spPr/>
    </dgm:pt>
    <dgm:pt modelId="{67319474-74E0-9F4F-A1DC-D3D109C18D1E}" type="pres">
      <dgm:prSet presAssocID="{5088A8DF-217E-0846-B54A-B2D0540BD47B}" presName="composite3" presStyleCnt="0"/>
      <dgm:spPr/>
    </dgm:pt>
    <dgm:pt modelId="{C21791D7-99ED-CA4C-804C-1F01B7A245B8}" type="pres">
      <dgm:prSet presAssocID="{5088A8DF-217E-0846-B54A-B2D0540BD47B}" presName="background3" presStyleLbl="node3" presStyleIdx="3" presStyleCnt="4"/>
      <dgm:spPr/>
    </dgm:pt>
    <dgm:pt modelId="{FF02FC66-8B9B-094D-BDD4-26FFF80C9D30}" type="pres">
      <dgm:prSet presAssocID="{5088A8DF-217E-0846-B54A-B2D0540BD47B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C2E51D-6978-3448-84E5-3B7B3F136F9A}" type="pres">
      <dgm:prSet presAssocID="{5088A8DF-217E-0846-B54A-B2D0540BD47B}" presName="hierChild4" presStyleCnt="0"/>
      <dgm:spPr/>
    </dgm:pt>
    <dgm:pt modelId="{62533FB6-ADCA-EE46-A02C-1B48A4759B5F}" type="pres">
      <dgm:prSet presAssocID="{48C2DA19-563D-4B4E-AC5B-8AAA9F7EEAD8}" presName="Name23" presStyleLbl="parChTrans1D4" presStyleIdx="6" presStyleCnt="8"/>
      <dgm:spPr/>
      <dgm:t>
        <a:bodyPr/>
        <a:lstStyle/>
        <a:p>
          <a:endParaRPr lang="en-US"/>
        </a:p>
      </dgm:t>
    </dgm:pt>
    <dgm:pt modelId="{FE2AE828-D8D2-3A43-AC01-98CA85876A8E}" type="pres">
      <dgm:prSet presAssocID="{01E6C33D-FA7F-7F44-AB77-27E8E23D8829}" presName="hierRoot4" presStyleCnt="0"/>
      <dgm:spPr/>
    </dgm:pt>
    <dgm:pt modelId="{4E93D346-96D3-F44B-939E-E5E473273448}" type="pres">
      <dgm:prSet presAssocID="{01E6C33D-FA7F-7F44-AB77-27E8E23D8829}" presName="composite4" presStyleCnt="0"/>
      <dgm:spPr/>
    </dgm:pt>
    <dgm:pt modelId="{D5AFB5AB-3A6D-8C4C-AEA9-8CB18D247F21}" type="pres">
      <dgm:prSet presAssocID="{01E6C33D-FA7F-7F44-AB77-27E8E23D8829}" presName="background4" presStyleLbl="node4" presStyleIdx="6" presStyleCnt="8"/>
      <dgm:spPr/>
    </dgm:pt>
    <dgm:pt modelId="{780BA461-7D23-EB4F-8FAB-D8AF603DCC00}" type="pres">
      <dgm:prSet presAssocID="{01E6C33D-FA7F-7F44-AB77-27E8E23D8829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61029C-3244-F34F-B8FC-C77D958B85F9}" type="pres">
      <dgm:prSet presAssocID="{01E6C33D-FA7F-7F44-AB77-27E8E23D8829}" presName="hierChild5" presStyleCnt="0"/>
      <dgm:spPr/>
    </dgm:pt>
    <dgm:pt modelId="{B66D7C4B-72D8-844A-A622-9B4EA8FF79A9}" type="pres">
      <dgm:prSet presAssocID="{1F122480-99B1-894C-A7B8-3DCC35AD6E91}" presName="Name23" presStyleLbl="parChTrans1D4" presStyleIdx="7" presStyleCnt="8"/>
      <dgm:spPr/>
      <dgm:t>
        <a:bodyPr/>
        <a:lstStyle/>
        <a:p>
          <a:endParaRPr lang="en-US"/>
        </a:p>
      </dgm:t>
    </dgm:pt>
    <dgm:pt modelId="{87790E16-5C81-DC4F-A8C1-757C6543F05E}" type="pres">
      <dgm:prSet presAssocID="{3A865091-A833-8D44-9E87-0420A969AB6B}" presName="hierRoot4" presStyleCnt="0"/>
      <dgm:spPr/>
    </dgm:pt>
    <dgm:pt modelId="{FCC34A4C-75F5-9C48-AF59-BFA6516A5C48}" type="pres">
      <dgm:prSet presAssocID="{3A865091-A833-8D44-9E87-0420A969AB6B}" presName="composite4" presStyleCnt="0"/>
      <dgm:spPr/>
    </dgm:pt>
    <dgm:pt modelId="{98B0A7FA-8997-DA42-8F92-A156239A6DD2}" type="pres">
      <dgm:prSet presAssocID="{3A865091-A833-8D44-9E87-0420A969AB6B}" presName="background4" presStyleLbl="node4" presStyleIdx="7" presStyleCnt="8"/>
      <dgm:spPr/>
    </dgm:pt>
    <dgm:pt modelId="{220DE176-02E0-084C-8AA9-BC885CFA8033}" type="pres">
      <dgm:prSet presAssocID="{3A865091-A833-8D44-9E87-0420A969AB6B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C7387A-21FD-1443-91DD-D33199A5A0DB}" type="pres">
      <dgm:prSet presAssocID="{3A865091-A833-8D44-9E87-0420A969AB6B}" presName="hierChild5" presStyleCnt="0"/>
      <dgm:spPr/>
    </dgm:pt>
  </dgm:ptLst>
  <dgm:cxnLst>
    <dgm:cxn modelId="{0AF2EA1C-040D-DA47-AE52-95FB125790B7}" srcId="{AE3E50C1-1F2A-7E43-BBAA-AF44087A3929}" destId="{4673FC90-CEC3-144D-AF10-4BFA06A9E737}" srcOrd="1" destOrd="0" parTransId="{790BCD47-38F9-C340-93C7-A034C5748E9C}" sibTransId="{3F0FE04D-AFF0-A44C-BAFA-137C6E838A7A}"/>
    <dgm:cxn modelId="{120DEECF-B937-FE4B-8955-859A0B3D73D1}" type="presOf" srcId="{F7C59141-CB32-A344-9C80-30DCC713F11E}" destId="{C8E70B4A-0A3A-5245-906F-A821B28153AA}" srcOrd="0" destOrd="0" presId="urn:microsoft.com/office/officeart/2005/8/layout/hierarchy1"/>
    <dgm:cxn modelId="{C2CB3AC0-C0BA-CC4F-AEAD-DEADB5C59F0A}" srcId="{3D37DF38-552E-5840-BF37-84ADA529EB2A}" destId="{58941675-E1D3-B549-B7A9-53D501D4EFE0}" srcOrd="1" destOrd="0" parTransId="{46971691-EB22-7F46-9880-0C8CCF3CEC73}" sibTransId="{1C2E6CF1-66C4-E047-876C-25FFBB0352EA}"/>
    <dgm:cxn modelId="{C6778ABB-6ED9-A84D-9EE7-D9876C1E3855}" type="presOf" srcId="{58941675-E1D3-B549-B7A9-53D501D4EFE0}" destId="{9CFEF798-73D0-5741-ABDF-6578E2F2CD5E}" srcOrd="0" destOrd="0" presId="urn:microsoft.com/office/officeart/2005/8/layout/hierarchy1"/>
    <dgm:cxn modelId="{2266C67D-8055-3A4B-9392-594F014C2F66}" type="presOf" srcId="{B03A8BAB-6E57-294A-A61A-22F4BD392EF8}" destId="{87E9129E-0781-E44A-9B2E-43931356E9FA}" srcOrd="0" destOrd="0" presId="urn:microsoft.com/office/officeart/2005/8/layout/hierarchy1"/>
    <dgm:cxn modelId="{64E954EF-B7D2-514D-A1F5-931A5E6CFA82}" type="presOf" srcId="{3D37DF38-552E-5840-BF37-84ADA529EB2A}" destId="{82DF58CC-8438-1B43-8D53-6053A18B9362}" srcOrd="0" destOrd="0" presId="urn:microsoft.com/office/officeart/2005/8/layout/hierarchy1"/>
    <dgm:cxn modelId="{276E990D-1586-6F42-B4EB-FD0DDB4916C1}" type="presOf" srcId="{144D5540-4047-2946-A501-3FC5A5A87D3A}" destId="{2C62A599-2AAE-6246-9833-B8BBA1AA6E76}" srcOrd="0" destOrd="0" presId="urn:microsoft.com/office/officeart/2005/8/layout/hierarchy1"/>
    <dgm:cxn modelId="{17B6CACD-4A8F-B244-9DDF-AAD08F3D8F5E}" srcId="{58941675-E1D3-B549-B7A9-53D501D4EFE0}" destId="{C47701F0-63AA-734C-ADF7-88A77F911612}" srcOrd="0" destOrd="0" parTransId="{437DA3C4-F0C3-7647-B2D0-1799BFEDE971}" sibTransId="{576940A1-0972-DD44-9404-FF8FEA2F7826}"/>
    <dgm:cxn modelId="{0330D3FF-D758-C048-9D43-14728BBF95C0}" srcId="{8BB3753C-CEAF-6747-B6FE-1B45892C119F}" destId="{144D5540-4047-2946-A501-3FC5A5A87D3A}" srcOrd="1" destOrd="0" parTransId="{0DB22863-BB86-6C49-A825-649784485151}" sibTransId="{64C87BB8-35EF-F249-8F2A-668A5A082063}"/>
    <dgm:cxn modelId="{376006C2-93AD-244B-A520-5CF0C7C75F60}" type="presOf" srcId="{1FCF73EA-31B7-3A46-8246-D76A1518B650}" destId="{D280C522-4EE2-0145-B51C-BCBDD72A2C00}" srcOrd="0" destOrd="0" presId="urn:microsoft.com/office/officeart/2005/8/layout/hierarchy1"/>
    <dgm:cxn modelId="{022C89F1-86E5-F642-953F-E94A319DC0A4}" type="presOf" srcId="{7D3CA7EC-B33C-7E46-BC6A-2D0316BB3D96}" destId="{FA23B390-BA93-4349-A277-D981C1473031}" srcOrd="0" destOrd="0" presId="urn:microsoft.com/office/officeart/2005/8/layout/hierarchy1"/>
    <dgm:cxn modelId="{A9BB22A4-4118-B94A-AD1F-1DAA9B177A15}" srcId="{4673FC90-CEC3-144D-AF10-4BFA06A9E737}" destId="{08DFB115-274D-F645-B877-82A119ADB6C1}" srcOrd="1" destOrd="0" parTransId="{4E5AB17A-1376-7A4D-B298-5AE349B238B1}" sibTransId="{962EA6DC-3097-3947-B383-F1BD59D95FF8}"/>
    <dgm:cxn modelId="{5EBEF8EE-C2FC-8348-8238-9CFAB8D36007}" type="presOf" srcId="{4673FC90-CEC3-144D-AF10-4BFA06A9E737}" destId="{B31A87D4-89DA-1E43-B9B5-FF3B82503557}" srcOrd="0" destOrd="0" presId="urn:microsoft.com/office/officeart/2005/8/layout/hierarchy1"/>
    <dgm:cxn modelId="{988560D6-6CCD-6A4A-847C-395379317438}" type="presOf" srcId="{5088A8DF-217E-0846-B54A-B2D0540BD47B}" destId="{FF02FC66-8B9B-094D-BDD4-26FFF80C9D30}" srcOrd="0" destOrd="0" presId="urn:microsoft.com/office/officeart/2005/8/layout/hierarchy1"/>
    <dgm:cxn modelId="{AC2305B8-C42F-6941-AF09-84561C67667A}" type="presOf" srcId="{AE3E50C1-1F2A-7E43-BBAA-AF44087A3929}" destId="{952637C1-62EA-5149-9B2D-1E80A90E71EB}" srcOrd="0" destOrd="0" presId="urn:microsoft.com/office/officeart/2005/8/layout/hierarchy1"/>
    <dgm:cxn modelId="{770E6966-3280-5C47-879A-2B5895FECAE4}" type="presOf" srcId="{48C2DA19-563D-4B4E-AC5B-8AAA9F7EEAD8}" destId="{62533FB6-ADCA-EE46-A02C-1B48A4759B5F}" srcOrd="0" destOrd="0" presId="urn:microsoft.com/office/officeart/2005/8/layout/hierarchy1"/>
    <dgm:cxn modelId="{564518B2-FB4A-3548-8D63-3EE89201FF44}" type="presOf" srcId="{C2EF5C93-A88D-8B4F-B7CC-45C0D0FAE51E}" destId="{B9237DBC-5776-8146-BCDB-9A7AA5865BFF}" srcOrd="0" destOrd="0" presId="urn:microsoft.com/office/officeart/2005/8/layout/hierarchy1"/>
    <dgm:cxn modelId="{77706066-37E1-E342-A71D-D09BECF9F3D4}" type="presOf" srcId="{790BCD47-38F9-C340-93C7-A034C5748E9C}" destId="{A886557A-5A12-8A4E-8B63-F74A80DAEA89}" srcOrd="0" destOrd="0" presId="urn:microsoft.com/office/officeart/2005/8/layout/hierarchy1"/>
    <dgm:cxn modelId="{C025C16D-D428-9B45-AE8E-88C8EBA28CBB}" srcId="{AE3E50C1-1F2A-7E43-BBAA-AF44087A3929}" destId="{8BB3753C-CEAF-6747-B6FE-1B45892C119F}" srcOrd="0" destOrd="0" parTransId="{B6883675-1044-2945-B5C7-99A2911AD8DC}" sibTransId="{D0262A07-C4F1-4542-92A8-97B4A130E9E6}"/>
    <dgm:cxn modelId="{B99C1BCD-C191-B74E-8ECC-537BD5FD9499}" srcId="{58941675-E1D3-B549-B7A9-53D501D4EFE0}" destId="{5088A8DF-217E-0846-B54A-B2D0540BD47B}" srcOrd="1" destOrd="0" parTransId="{55714FF6-7191-BB4E-872C-2CEFE53A847E}" sibTransId="{9765D276-19B7-F446-917E-73EDFF4132A5}"/>
    <dgm:cxn modelId="{64710EB5-50EA-2D46-A949-C693381A66CE}" type="presOf" srcId="{4E5AB17A-1376-7A4D-B298-5AE349B238B1}" destId="{33AC9305-39E9-6244-B3F4-C3D11CDC53BE}" srcOrd="0" destOrd="0" presId="urn:microsoft.com/office/officeart/2005/8/layout/hierarchy1"/>
    <dgm:cxn modelId="{972E079B-0239-6149-BB20-E3FBBBA67D00}" srcId="{8BB3753C-CEAF-6747-B6FE-1B45892C119F}" destId="{7ABF5BDB-7ECA-A94F-9AFE-DA74F92B2A1B}" srcOrd="0" destOrd="0" parTransId="{BC9573AC-683D-5E4D-BEBB-61490C4566F3}" sibTransId="{E0E6A00A-A32B-8041-B90A-E31B77C56693}"/>
    <dgm:cxn modelId="{FE565FA1-F687-0549-815A-4690130257CB}" type="presOf" srcId="{0DB22863-BB86-6C49-A825-649784485151}" destId="{3E2E587C-5642-DE4D-8A36-F1576C755D0B}" srcOrd="0" destOrd="0" presId="urn:microsoft.com/office/officeart/2005/8/layout/hierarchy1"/>
    <dgm:cxn modelId="{2D32ACFC-F120-E445-917B-ED7CCF8D3E26}" type="presOf" srcId="{7ABF5BDB-7ECA-A94F-9AFE-DA74F92B2A1B}" destId="{926BB3B2-CA1C-9F4B-A7F9-273571B60BDA}" srcOrd="0" destOrd="0" presId="urn:microsoft.com/office/officeart/2005/8/layout/hierarchy1"/>
    <dgm:cxn modelId="{4B4CB49E-2C0E-2947-B701-5E25A2556843}" type="presOf" srcId="{BC9573AC-683D-5E4D-BEBB-61490C4566F3}" destId="{CFC9A19C-D8F1-9248-9185-CA67E658E637}" srcOrd="0" destOrd="0" presId="urn:microsoft.com/office/officeart/2005/8/layout/hierarchy1"/>
    <dgm:cxn modelId="{9FE16FBB-5422-9249-824B-EA22F2EF7A29}" type="presOf" srcId="{55714FF6-7191-BB4E-872C-2CEFE53A847E}" destId="{C84A9E5A-CA3F-654B-9B56-DE0FF977E2D3}" srcOrd="0" destOrd="0" presId="urn:microsoft.com/office/officeart/2005/8/layout/hierarchy1"/>
    <dgm:cxn modelId="{6692F702-5D74-374A-816D-706C218629F6}" type="presOf" srcId="{C4F2C950-3004-464E-AEAA-5BBFD12C45C6}" destId="{A8C23346-D28A-334E-ABC5-77367F7CE00A}" srcOrd="0" destOrd="0" presId="urn:microsoft.com/office/officeart/2005/8/layout/hierarchy1"/>
    <dgm:cxn modelId="{C0BE8689-4A1C-D146-9AD5-46AD7EAFE42F}" type="presOf" srcId="{1F122480-99B1-894C-A7B8-3DCC35AD6E91}" destId="{B66D7C4B-72D8-844A-A622-9B4EA8FF79A9}" srcOrd="0" destOrd="0" presId="urn:microsoft.com/office/officeart/2005/8/layout/hierarchy1"/>
    <dgm:cxn modelId="{6BC92EB9-6101-4A41-BE8C-F6A5806D14AC}" srcId="{C47701F0-63AA-734C-ADF7-88A77F911612}" destId="{FA62D56F-7097-5A44-9939-9E7168292DC1}" srcOrd="1" destOrd="0" parTransId="{7D3CA7EC-B33C-7E46-BC6A-2D0316BB3D96}" sibTransId="{6ADA2E30-AC09-4548-B58A-15BE43ABA100}"/>
    <dgm:cxn modelId="{4F5552FF-438C-7A41-96CC-72F492D9A873}" type="presOf" srcId="{A19C7AD4-6CCD-9B45-8154-D60CE97DF30D}" destId="{EA8609E2-B981-1748-A6B9-103282E2D5AE}" srcOrd="0" destOrd="0" presId="urn:microsoft.com/office/officeart/2005/8/layout/hierarchy1"/>
    <dgm:cxn modelId="{5E1DF94E-439A-774C-9364-A32898B8AAD5}" type="presOf" srcId="{437DA3C4-F0C3-7647-B2D0-1799BFEDE971}" destId="{112BD9CD-CCD8-8343-BE42-6A5B3489FAA1}" srcOrd="0" destOrd="0" presId="urn:microsoft.com/office/officeart/2005/8/layout/hierarchy1"/>
    <dgm:cxn modelId="{27E1C720-10D4-CA44-B0FD-1BA25B77A352}" srcId="{5088A8DF-217E-0846-B54A-B2D0540BD47B}" destId="{01E6C33D-FA7F-7F44-AB77-27E8E23D8829}" srcOrd="0" destOrd="0" parTransId="{48C2DA19-563D-4B4E-AC5B-8AAA9F7EEAD8}" sibTransId="{D10A9402-3681-3F48-B009-23160C0836A4}"/>
    <dgm:cxn modelId="{715B0C11-91B6-014C-AD83-80B75A0E3F90}" srcId="{5088A8DF-217E-0846-B54A-B2D0540BD47B}" destId="{3A865091-A833-8D44-9E87-0420A969AB6B}" srcOrd="1" destOrd="0" parTransId="{1F122480-99B1-894C-A7B8-3DCC35AD6E91}" sibTransId="{6A2F6481-63B5-E14C-BF98-4A3D5DB73E20}"/>
    <dgm:cxn modelId="{631C8BAF-614C-9746-88FB-B22319FC0FB4}" type="presOf" srcId="{01E6C33D-FA7F-7F44-AB77-27E8E23D8829}" destId="{780BA461-7D23-EB4F-8FAB-D8AF603DCC00}" srcOrd="0" destOrd="0" presId="urn:microsoft.com/office/officeart/2005/8/layout/hierarchy1"/>
    <dgm:cxn modelId="{03C00696-1D51-894D-92C2-4E2DB33E5D1E}" type="presOf" srcId="{8BB3753C-CEAF-6747-B6FE-1B45892C119F}" destId="{DB2DECCC-BB3D-2744-B639-DB387F0CAD38}" srcOrd="0" destOrd="0" presId="urn:microsoft.com/office/officeart/2005/8/layout/hierarchy1"/>
    <dgm:cxn modelId="{E5D80CB6-ECD4-B445-A947-B167F7CFF5C3}" srcId="{C47701F0-63AA-734C-ADF7-88A77F911612}" destId="{C2EF5C93-A88D-8B4F-B7CC-45C0D0FAE51E}" srcOrd="0" destOrd="0" parTransId="{C4F2C950-3004-464E-AEAA-5BBFD12C45C6}" sibTransId="{CEE8C6BF-EC5A-434D-9635-951B254DF836}"/>
    <dgm:cxn modelId="{B2A2C5B6-A6B3-544D-B189-2F9DEAE4CB50}" type="presOf" srcId="{FA62D56F-7097-5A44-9939-9E7168292DC1}" destId="{87F48254-F321-914B-BED8-2D26C53ACFD4}" srcOrd="0" destOrd="0" presId="urn:microsoft.com/office/officeart/2005/8/layout/hierarchy1"/>
    <dgm:cxn modelId="{4548C0DD-9FBA-EE47-983B-A942AC0DB422}" srcId="{F7C59141-CB32-A344-9C80-30DCC713F11E}" destId="{3D37DF38-552E-5840-BF37-84ADA529EB2A}" srcOrd="0" destOrd="0" parTransId="{952F8460-1C64-6E43-85A5-097386AB00FC}" sibTransId="{6072ACF2-CCAC-8746-91EA-F2C8CC6959C1}"/>
    <dgm:cxn modelId="{C7B24B63-93A9-8C4E-A9D2-2F4ED7B0DAA6}" type="presOf" srcId="{46971691-EB22-7F46-9880-0C8CCF3CEC73}" destId="{9C6B2231-076F-4E45-B907-D26038A45AF2}" srcOrd="0" destOrd="0" presId="urn:microsoft.com/office/officeart/2005/8/layout/hierarchy1"/>
    <dgm:cxn modelId="{EDA849CA-3168-A44F-A10A-5513AA4C7B2F}" type="presOf" srcId="{B6883675-1044-2945-B5C7-99A2911AD8DC}" destId="{9ADBD413-BDC6-644E-8887-14205A2821FE}" srcOrd="0" destOrd="0" presId="urn:microsoft.com/office/officeart/2005/8/layout/hierarchy1"/>
    <dgm:cxn modelId="{D7FD3311-07C5-6343-A085-FAC65B8015CE}" srcId="{3D37DF38-552E-5840-BF37-84ADA529EB2A}" destId="{AE3E50C1-1F2A-7E43-BBAA-AF44087A3929}" srcOrd="0" destOrd="0" parTransId="{1FCF73EA-31B7-3A46-8246-D76A1518B650}" sibTransId="{A5257304-905D-7B42-87F5-8453D7C08365}"/>
    <dgm:cxn modelId="{940540EB-AB9B-A848-BC60-D3D83EC7620F}" type="presOf" srcId="{3A865091-A833-8D44-9E87-0420A969AB6B}" destId="{220DE176-02E0-084C-8AA9-BC885CFA8033}" srcOrd="0" destOrd="0" presId="urn:microsoft.com/office/officeart/2005/8/layout/hierarchy1"/>
    <dgm:cxn modelId="{1AE65C76-2640-0248-B2F1-9281DE07CC8D}" type="presOf" srcId="{08DFB115-274D-F645-B877-82A119ADB6C1}" destId="{00560967-F80A-FF4D-AF99-8DBF55CCBF06}" srcOrd="0" destOrd="0" presId="urn:microsoft.com/office/officeart/2005/8/layout/hierarchy1"/>
    <dgm:cxn modelId="{417CDACC-5F7B-0D47-A42F-E98AFBC5C6AE}" srcId="{4673FC90-CEC3-144D-AF10-4BFA06A9E737}" destId="{A19C7AD4-6CCD-9B45-8154-D60CE97DF30D}" srcOrd="0" destOrd="0" parTransId="{B03A8BAB-6E57-294A-A61A-22F4BD392EF8}" sibTransId="{D480A0B7-D2E8-594D-9E2D-03D5407E27C2}"/>
    <dgm:cxn modelId="{1F4AC7E5-9B4A-EA49-A552-72338F457396}" type="presOf" srcId="{C47701F0-63AA-734C-ADF7-88A77F911612}" destId="{1E4A4172-C71E-2442-BABC-EF5978235E0D}" srcOrd="0" destOrd="0" presId="urn:microsoft.com/office/officeart/2005/8/layout/hierarchy1"/>
    <dgm:cxn modelId="{8E202B6E-B5E4-E44E-9E7B-10BB2E2273C3}" type="presParOf" srcId="{C8E70B4A-0A3A-5245-906F-A821B28153AA}" destId="{EA613BDB-38FE-4B41-8498-764E4C18DD19}" srcOrd="0" destOrd="0" presId="urn:microsoft.com/office/officeart/2005/8/layout/hierarchy1"/>
    <dgm:cxn modelId="{1CADD21D-8053-6D40-952E-D2FBB6F86E1C}" type="presParOf" srcId="{EA613BDB-38FE-4B41-8498-764E4C18DD19}" destId="{1E7EDF15-F1B6-E340-A8B4-07920572DF42}" srcOrd="0" destOrd="0" presId="urn:microsoft.com/office/officeart/2005/8/layout/hierarchy1"/>
    <dgm:cxn modelId="{CF84B2D2-2BB0-F84B-9601-403730719369}" type="presParOf" srcId="{1E7EDF15-F1B6-E340-A8B4-07920572DF42}" destId="{E1E75B5F-0135-7842-86DD-0F7A35951AA9}" srcOrd="0" destOrd="0" presId="urn:microsoft.com/office/officeart/2005/8/layout/hierarchy1"/>
    <dgm:cxn modelId="{3F9ED6E4-F9AB-3742-B6B8-E96147741F27}" type="presParOf" srcId="{1E7EDF15-F1B6-E340-A8B4-07920572DF42}" destId="{82DF58CC-8438-1B43-8D53-6053A18B9362}" srcOrd="1" destOrd="0" presId="urn:microsoft.com/office/officeart/2005/8/layout/hierarchy1"/>
    <dgm:cxn modelId="{082E122E-2228-0E44-9983-7EF494B5B58E}" type="presParOf" srcId="{EA613BDB-38FE-4B41-8498-764E4C18DD19}" destId="{11FC7A2C-9FAF-B749-8E84-56705E69E41E}" srcOrd="1" destOrd="0" presId="urn:microsoft.com/office/officeart/2005/8/layout/hierarchy1"/>
    <dgm:cxn modelId="{6404D1C7-D224-C743-93D3-4C6D7207DE9D}" type="presParOf" srcId="{11FC7A2C-9FAF-B749-8E84-56705E69E41E}" destId="{D280C522-4EE2-0145-B51C-BCBDD72A2C00}" srcOrd="0" destOrd="0" presId="urn:microsoft.com/office/officeart/2005/8/layout/hierarchy1"/>
    <dgm:cxn modelId="{B7798CDC-6E35-474A-974A-336A830338F2}" type="presParOf" srcId="{11FC7A2C-9FAF-B749-8E84-56705E69E41E}" destId="{A239A907-5EE8-E540-BB8C-DFA2751E4D28}" srcOrd="1" destOrd="0" presId="urn:microsoft.com/office/officeart/2005/8/layout/hierarchy1"/>
    <dgm:cxn modelId="{C4164B03-4CAC-B741-AACA-49D22EEA1E70}" type="presParOf" srcId="{A239A907-5EE8-E540-BB8C-DFA2751E4D28}" destId="{207ECEF1-01D1-4F4A-B8D2-5D96FD86F420}" srcOrd="0" destOrd="0" presId="urn:microsoft.com/office/officeart/2005/8/layout/hierarchy1"/>
    <dgm:cxn modelId="{2BB145B1-0F2F-324D-B324-388D2FDE5875}" type="presParOf" srcId="{207ECEF1-01D1-4F4A-B8D2-5D96FD86F420}" destId="{D3D2DB8C-9E9F-4D40-BED0-9856D214085C}" srcOrd="0" destOrd="0" presId="urn:microsoft.com/office/officeart/2005/8/layout/hierarchy1"/>
    <dgm:cxn modelId="{97D98A27-3570-604D-B26D-BA7423E90A1D}" type="presParOf" srcId="{207ECEF1-01D1-4F4A-B8D2-5D96FD86F420}" destId="{952637C1-62EA-5149-9B2D-1E80A90E71EB}" srcOrd="1" destOrd="0" presId="urn:microsoft.com/office/officeart/2005/8/layout/hierarchy1"/>
    <dgm:cxn modelId="{B46006FE-D465-9A4F-B8C3-8CCD43E6BB5C}" type="presParOf" srcId="{A239A907-5EE8-E540-BB8C-DFA2751E4D28}" destId="{637F5F67-473F-4D48-838B-BB6CD08EB899}" srcOrd="1" destOrd="0" presId="urn:microsoft.com/office/officeart/2005/8/layout/hierarchy1"/>
    <dgm:cxn modelId="{A44DD72D-C6E3-1F44-8CFB-F7FF98DD477A}" type="presParOf" srcId="{637F5F67-473F-4D48-838B-BB6CD08EB899}" destId="{9ADBD413-BDC6-644E-8887-14205A2821FE}" srcOrd="0" destOrd="0" presId="urn:microsoft.com/office/officeart/2005/8/layout/hierarchy1"/>
    <dgm:cxn modelId="{0650FBE6-217B-7A48-8266-00891E40A7C3}" type="presParOf" srcId="{637F5F67-473F-4D48-838B-BB6CD08EB899}" destId="{EC7618DF-F85F-4842-96BE-E7FE17B4327B}" srcOrd="1" destOrd="0" presId="urn:microsoft.com/office/officeart/2005/8/layout/hierarchy1"/>
    <dgm:cxn modelId="{1C68F08E-19AE-EB4F-ACA8-28946D293592}" type="presParOf" srcId="{EC7618DF-F85F-4842-96BE-E7FE17B4327B}" destId="{90AD98B0-75A8-6647-A609-9EA93F04FDA9}" srcOrd="0" destOrd="0" presId="urn:microsoft.com/office/officeart/2005/8/layout/hierarchy1"/>
    <dgm:cxn modelId="{382D864E-B498-4243-9FCB-7AC408408764}" type="presParOf" srcId="{90AD98B0-75A8-6647-A609-9EA93F04FDA9}" destId="{A3DAF9CB-F850-6243-81B6-545369CF9F93}" srcOrd="0" destOrd="0" presId="urn:microsoft.com/office/officeart/2005/8/layout/hierarchy1"/>
    <dgm:cxn modelId="{11F14445-9D3F-7544-BEAF-0689F235F8E6}" type="presParOf" srcId="{90AD98B0-75A8-6647-A609-9EA93F04FDA9}" destId="{DB2DECCC-BB3D-2744-B639-DB387F0CAD38}" srcOrd="1" destOrd="0" presId="urn:microsoft.com/office/officeart/2005/8/layout/hierarchy1"/>
    <dgm:cxn modelId="{D836E05C-9505-3D4C-A613-403F49D70C14}" type="presParOf" srcId="{EC7618DF-F85F-4842-96BE-E7FE17B4327B}" destId="{B6B66559-7161-DE49-8C27-D21877CBEB16}" srcOrd="1" destOrd="0" presId="urn:microsoft.com/office/officeart/2005/8/layout/hierarchy1"/>
    <dgm:cxn modelId="{B170E66E-7C9A-3F4E-A331-DCA3488DB300}" type="presParOf" srcId="{B6B66559-7161-DE49-8C27-D21877CBEB16}" destId="{CFC9A19C-D8F1-9248-9185-CA67E658E637}" srcOrd="0" destOrd="0" presId="urn:microsoft.com/office/officeart/2005/8/layout/hierarchy1"/>
    <dgm:cxn modelId="{0FB563E5-345D-4548-B8CB-9F6A015A548B}" type="presParOf" srcId="{B6B66559-7161-DE49-8C27-D21877CBEB16}" destId="{494CDD3F-AABE-424F-BB9B-3FF18ADC14D1}" srcOrd="1" destOrd="0" presId="urn:microsoft.com/office/officeart/2005/8/layout/hierarchy1"/>
    <dgm:cxn modelId="{7D1C18C5-381C-7640-A6D2-484CF3CB459C}" type="presParOf" srcId="{494CDD3F-AABE-424F-BB9B-3FF18ADC14D1}" destId="{C949B07C-113C-CE44-927D-310218BE2181}" srcOrd="0" destOrd="0" presId="urn:microsoft.com/office/officeart/2005/8/layout/hierarchy1"/>
    <dgm:cxn modelId="{514713C5-ABC6-284E-B610-CC2CF334C316}" type="presParOf" srcId="{C949B07C-113C-CE44-927D-310218BE2181}" destId="{10DAE5C8-730B-1F45-9AC5-9533EAA131B0}" srcOrd="0" destOrd="0" presId="urn:microsoft.com/office/officeart/2005/8/layout/hierarchy1"/>
    <dgm:cxn modelId="{89E0CABF-3B3D-4C4F-8E4D-23796DBBB017}" type="presParOf" srcId="{C949B07C-113C-CE44-927D-310218BE2181}" destId="{926BB3B2-CA1C-9F4B-A7F9-273571B60BDA}" srcOrd="1" destOrd="0" presId="urn:microsoft.com/office/officeart/2005/8/layout/hierarchy1"/>
    <dgm:cxn modelId="{B30D5509-06B9-3C49-B396-61E34DCC903A}" type="presParOf" srcId="{494CDD3F-AABE-424F-BB9B-3FF18ADC14D1}" destId="{642F9DD4-2744-4B43-9206-376A9467EDB5}" srcOrd="1" destOrd="0" presId="urn:microsoft.com/office/officeart/2005/8/layout/hierarchy1"/>
    <dgm:cxn modelId="{22D512BE-3DC1-1B47-A3BA-F7CC51833D7F}" type="presParOf" srcId="{B6B66559-7161-DE49-8C27-D21877CBEB16}" destId="{3E2E587C-5642-DE4D-8A36-F1576C755D0B}" srcOrd="2" destOrd="0" presId="urn:microsoft.com/office/officeart/2005/8/layout/hierarchy1"/>
    <dgm:cxn modelId="{DFD57424-E596-4C45-A01F-68C9CFCC3A6F}" type="presParOf" srcId="{B6B66559-7161-DE49-8C27-D21877CBEB16}" destId="{B5C1B1E2-D845-2446-9A6C-8E949940C6A0}" srcOrd="3" destOrd="0" presId="urn:microsoft.com/office/officeart/2005/8/layout/hierarchy1"/>
    <dgm:cxn modelId="{B06C6354-7FCF-424A-B2E0-7371D92F4D72}" type="presParOf" srcId="{B5C1B1E2-D845-2446-9A6C-8E949940C6A0}" destId="{11202CAF-50CF-3947-9C21-46985628CF57}" srcOrd="0" destOrd="0" presId="urn:microsoft.com/office/officeart/2005/8/layout/hierarchy1"/>
    <dgm:cxn modelId="{3170C0A5-E354-4F42-A32E-F9451906E2C5}" type="presParOf" srcId="{11202CAF-50CF-3947-9C21-46985628CF57}" destId="{454C1C93-BD97-D04F-AD56-6550666B652C}" srcOrd="0" destOrd="0" presId="urn:microsoft.com/office/officeart/2005/8/layout/hierarchy1"/>
    <dgm:cxn modelId="{CECBCD32-AB87-1B4D-AFAF-C99E574029E7}" type="presParOf" srcId="{11202CAF-50CF-3947-9C21-46985628CF57}" destId="{2C62A599-2AAE-6246-9833-B8BBA1AA6E76}" srcOrd="1" destOrd="0" presId="urn:microsoft.com/office/officeart/2005/8/layout/hierarchy1"/>
    <dgm:cxn modelId="{64DC6318-F2A5-B443-A97E-24B8B31A4799}" type="presParOf" srcId="{B5C1B1E2-D845-2446-9A6C-8E949940C6A0}" destId="{21011DF8-0FE2-234A-A5E6-1C0CFF660157}" srcOrd="1" destOrd="0" presId="urn:microsoft.com/office/officeart/2005/8/layout/hierarchy1"/>
    <dgm:cxn modelId="{966FA158-4853-3B46-8106-6576971C225E}" type="presParOf" srcId="{637F5F67-473F-4D48-838B-BB6CD08EB899}" destId="{A886557A-5A12-8A4E-8B63-F74A80DAEA89}" srcOrd="2" destOrd="0" presId="urn:microsoft.com/office/officeart/2005/8/layout/hierarchy1"/>
    <dgm:cxn modelId="{70EDCF82-1CB8-6C47-AA00-F0394D90363C}" type="presParOf" srcId="{637F5F67-473F-4D48-838B-BB6CD08EB899}" destId="{C805A517-0467-BF46-A547-3ACF42918CC3}" srcOrd="3" destOrd="0" presId="urn:microsoft.com/office/officeart/2005/8/layout/hierarchy1"/>
    <dgm:cxn modelId="{1664B12D-560C-5C48-BCCF-E19EF671D609}" type="presParOf" srcId="{C805A517-0467-BF46-A547-3ACF42918CC3}" destId="{F4D3D2BC-BC11-1B41-8C3C-A801D5982D87}" srcOrd="0" destOrd="0" presId="urn:microsoft.com/office/officeart/2005/8/layout/hierarchy1"/>
    <dgm:cxn modelId="{2F70ACF5-1C4D-D34E-9CE9-630D98035CEB}" type="presParOf" srcId="{F4D3D2BC-BC11-1B41-8C3C-A801D5982D87}" destId="{998DDCE1-4639-494C-A1DF-1F7693657140}" srcOrd="0" destOrd="0" presId="urn:microsoft.com/office/officeart/2005/8/layout/hierarchy1"/>
    <dgm:cxn modelId="{2563B202-65B5-4646-9F06-EFC26F54810B}" type="presParOf" srcId="{F4D3D2BC-BC11-1B41-8C3C-A801D5982D87}" destId="{B31A87D4-89DA-1E43-B9B5-FF3B82503557}" srcOrd="1" destOrd="0" presId="urn:microsoft.com/office/officeart/2005/8/layout/hierarchy1"/>
    <dgm:cxn modelId="{C6CB161C-D894-D446-98A1-72316F2AE378}" type="presParOf" srcId="{C805A517-0467-BF46-A547-3ACF42918CC3}" destId="{541488D1-D386-ED4F-A726-168D12BECB1A}" srcOrd="1" destOrd="0" presId="urn:microsoft.com/office/officeart/2005/8/layout/hierarchy1"/>
    <dgm:cxn modelId="{E9AACA01-33C1-B34C-8E33-C6FC5AB4946B}" type="presParOf" srcId="{541488D1-D386-ED4F-A726-168D12BECB1A}" destId="{87E9129E-0781-E44A-9B2E-43931356E9FA}" srcOrd="0" destOrd="0" presId="urn:microsoft.com/office/officeart/2005/8/layout/hierarchy1"/>
    <dgm:cxn modelId="{74FF58C7-9845-6C4A-899F-946B1DA95FC8}" type="presParOf" srcId="{541488D1-D386-ED4F-A726-168D12BECB1A}" destId="{E9D1A6F0-E774-EA42-AFFE-6108D89BE143}" srcOrd="1" destOrd="0" presId="urn:microsoft.com/office/officeart/2005/8/layout/hierarchy1"/>
    <dgm:cxn modelId="{31FEE039-8616-8448-BA6E-796B3890D572}" type="presParOf" srcId="{E9D1A6F0-E774-EA42-AFFE-6108D89BE143}" destId="{32AC8787-C688-3742-B1C9-1AEBDA725382}" srcOrd="0" destOrd="0" presId="urn:microsoft.com/office/officeart/2005/8/layout/hierarchy1"/>
    <dgm:cxn modelId="{C49B9434-2DFA-F140-9156-17AD8CFDD270}" type="presParOf" srcId="{32AC8787-C688-3742-B1C9-1AEBDA725382}" destId="{B8D9CF2F-B088-A948-BAB4-93EAFD805D90}" srcOrd="0" destOrd="0" presId="urn:microsoft.com/office/officeart/2005/8/layout/hierarchy1"/>
    <dgm:cxn modelId="{76040FF4-1221-EA40-8023-F4DA456C1B59}" type="presParOf" srcId="{32AC8787-C688-3742-B1C9-1AEBDA725382}" destId="{EA8609E2-B981-1748-A6B9-103282E2D5AE}" srcOrd="1" destOrd="0" presId="urn:microsoft.com/office/officeart/2005/8/layout/hierarchy1"/>
    <dgm:cxn modelId="{1042D888-A14C-F54B-B517-5FBAC7468EFB}" type="presParOf" srcId="{E9D1A6F0-E774-EA42-AFFE-6108D89BE143}" destId="{5A092D37-CBE5-6B43-BB74-35CF528EE2C0}" srcOrd="1" destOrd="0" presId="urn:microsoft.com/office/officeart/2005/8/layout/hierarchy1"/>
    <dgm:cxn modelId="{3D2A4EEA-ADBE-F647-8FE3-679746D40F06}" type="presParOf" srcId="{541488D1-D386-ED4F-A726-168D12BECB1A}" destId="{33AC9305-39E9-6244-B3F4-C3D11CDC53BE}" srcOrd="2" destOrd="0" presId="urn:microsoft.com/office/officeart/2005/8/layout/hierarchy1"/>
    <dgm:cxn modelId="{38845816-FA19-DB4A-8C98-C081637A7098}" type="presParOf" srcId="{541488D1-D386-ED4F-A726-168D12BECB1A}" destId="{DD111117-E058-B84F-B38A-5F2686FEEA1D}" srcOrd="3" destOrd="0" presId="urn:microsoft.com/office/officeart/2005/8/layout/hierarchy1"/>
    <dgm:cxn modelId="{9ECEAC15-83B2-2842-B499-ED0EFC6ABD84}" type="presParOf" srcId="{DD111117-E058-B84F-B38A-5F2686FEEA1D}" destId="{E914D527-5761-4241-A9DD-9AAFEBE1CBE5}" srcOrd="0" destOrd="0" presId="urn:microsoft.com/office/officeart/2005/8/layout/hierarchy1"/>
    <dgm:cxn modelId="{6D92D1E6-7765-6148-8183-B7740FC672D9}" type="presParOf" srcId="{E914D527-5761-4241-A9DD-9AAFEBE1CBE5}" destId="{D6B57B85-E8E2-E84F-B8D2-09B3BEEF926E}" srcOrd="0" destOrd="0" presId="urn:microsoft.com/office/officeart/2005/8/layout/hierarchy1"/>
    <dgm:cxn modelId="{B583EAFC-AD0B-7842-B461-DD59D11EF043}" type="presParOf" srcId="{E914D527-5761-4241-A9DD-9AAFEBE1CBE5}" destId="{00560967-F80A-FF4D-AF99-8DBF55CCBF06}" srcOrd="1" destOrd="0" presId="urn:microsoft.com/office/officeart/2005/8/layout/hierarchy1"/>
    <dgm:cxn modelId="{463AB133-1C09-BB4D-94F7-233B66E994CA}" type="presParOf" srcId="{DD111117-E058-B84F-B38A-5F2686FEEA1D}" destId="{D7A9E4BE-FE4C-644D-8996-1FF540E836EE}" srcOrd="1" destOrd="0" presId="urn:microsoft.com/office/officeart/2005/8/layout/hierarchy1"/>
    <dgm:cxn modelId="{65ABBB07-C2EE-4F40-A3F8-D9FC6E13B9E1}" type="presParOf" srcId="{11FC7A2C-9FAF-B749-8E84-56705E69E41E}" destId="{9C6B2231-076F-4E45-B907-D26038A45AF2}" srcOrd="2" destOrd="0" presId="urn:microsoft.com/office/officeart/2005/8/layout/hierarchy1"/>
    <dgm:cxn modelId="{D6D1A863-8455-8A4A-9586-53F5F3F91B24}" type="presParOf" srcId="{11FC7A2C-9FAF-B749-8E84-56705E69E41E}" destId="{94916160-97F1-9D47-B3AD-7E3CE8C45FF5}" srcOrd="3" destOrd="0" presId="urn:microsoft.com/office/officeart/2005/8/layout/hierarchy1"/>
    <dgm:cxn modelId="{3F56B8C1-A85D-C94E-8E19-ED6AB8317A38}" type="presParOf" srcId="{94916160-97F1-9D47-B3AD-7E3CE8C45FF5}" destId="{2BB92880-8CF3-834C-8F3C-6B368A1C8749}" srcOrd="0" destOrd="0" presId="urn:microsoft.com/office/officeart/2005/8/layout/hierarchy1"/>
    <dgm:cxn modelId="{FAAB8A6E-3FD5-A14D-9591-034C03923068}" type="presParOf" srcId="{2BB92880-8CF3-834C-8F3C-6B368A1C8749}" destId="{B737CBC6-D1C6-7647-A417-250164ACBB7B}" srcOrd="0" destOrd="0" presId="urn:microsoft.com/office/officeart/2005/8/layout/hierarchy1"/>
    <dgm:cxn modelId="{9B588445-ADB2-0947-A509-2679571B59DB}" type="presParOf" srcId="{2BB92880-8CF3-834C-8F3C-6B368A1C8749}" destId="{9CFEF798-73D0-5741-ABDF-6578E2F2CD5E}" srcOrd="1" destOrd="0" presId="urn:microsoft.com/office/officeart/2005/8/layout/hierarchy1"/>
    <dgm:cxn modelId="{DE30D42B-1534-F844-9725-72AB760512DB}" type="presParOf" srcId="{94916160-97F1-9D47-B3AD-7E3CE8C45FF5}" destId="{12EA2DDE-0392-F047-8780-962DF6ABCFB8}" srcOrd="1" destOrd="0" presId="urn:microsoft.com/office/officeart/2005/8/layout/hierarchy1"/>
    <dgm:cxn modelId="{C7F094A8-AB66-C74A-B124-964BB0FE8632}" type="presParOf" srcId="{12EA2DDE-0392-F047-8780-962DF6ABCFB8}" destId="{112BD9CD-CCD8-8343-BE42-6A5B3489FAA1}" srcOrd="0" destOrd="0" presId="urn:microsoft.com/office/officeart/2005/8/layout/hierarchy1"/>
    <dgm:cxn modelId="{BE313BF1-90A0-7142-80C2-16EEC9F0552E}" type="presParOf" srcId="{12EA2DDE-0392-F047-8780-962DF6ABCFB8}" destId="{F19E3E58-4008-384F-8A42-7B63D5E78CEF}" srcOrd="1" destOrd="0" presId="urn:microsoft.com/office/officeart/2005/8/layout/hierarchy1"/>
    <dgm:cxn modelId="{931F24E4-259D-CB42-B798-D58A1046558B}" type="presParOf" srcId="{F19E3E58-4008-384F-8A42-7B63D5E78CEF}" destId="{4AB90727-1234-8145-A82B-D3CC3EE4A502}" srcOrd="0" destOrd="0" presId="urn:microsoft.com/office/officeart/2005/8/layout/hierarchy1"/>
    <dgm:cxn modelId="{7CB26552-2149-324A-BE6B-C59744AF57A7}" type="presParOf" srcId="{4AB90727-1234-8145-A82B-D3CC3EE4A502}" destId="{72E1B35D-EBB3-2B4C-B6F2-6C3F346BCBF3}" srcOrd="0" destOrd="0" presId="urn:microsoft.com/office/officeart/2005/8/layout/hierarchy1"/>
    <dgm:cxn modelId="{5A75812E-6546-F544-93E7-02892DD5CCC4}" type="presParOf" srcId="{4AB90727-1234-8145-A82B-D3CC3EE4A502}" destId="{1E4A4172-C71E-2442-BABC-EF5978235E0D}" srcOrd="1" destOrd="0" presId="urn:microsoft.com/office/officeart/2005/8/layout/hierarchy1"/>
    <dgm:cxn modelId="{33FF308D-123B-DE49-9958-1AD9BA0B0F1B}" type="presParOf" srcId="{F19E3E58-4008-384F-8A42-7B63D5E78CEF}" destId="{DB0AB74E-32BA-8D49-8EDC-3C9812F22FAE}" srcOrd="1" destOrd="0" presId="urn:microsoft.com/office/officeart/2005/8/layout/hierarchy1"/>
    <dgm:cxn modelId="{4A24BEA7-E788-0C41-9B7C-57349EC353C7}" type="presParOf" srcId="{DB0AB74E-32BA-8D49-8EDC-3C9812F22FAE}" destId="{A8C23346-D28A-334E-ABC5-77367F7CE00A}" srcOrd="0" destOrd="0" presId="urn:microsoft.com/office/officeart/2005/8/layout/hierarchy1"/>
    <dgm:cxn modelId="{9D3020B2-4292-E84F-8074-3B2CC6C5A5BF}" type="presParOf" srcId="{DB0AB74E-32BA-8D49-8EDC-3C9812F22FAE}" destId="{7BA50D16-D098-9C46-A074-F34082F25B2B}" srcOrd="1" destOrd="0" presId="urn:microsoft.com/office/officeart/2005/8/layout/hierarchy1"/>
    <dgm:cxn modelId="{1EB314FE-F584-AA43-83DB-51627D3C6BFD}" type="presParOf" srcId="{7BA50D16-D098-9C46-A074-F34082F25B2B}" destId="{0FB77367-2C06-1543-B2D0-A38B7F85263E}" srcOrd="0" destOrd="0" presId="urn:microsoft.com/office/officeart/2005/8/layout/hierarchy1"/>
    <dgm:cxn modelId="{7CD02E59-794F-2241-A737-FBB4132AFC3A}" type="presParOf" srcId="{0FB77367-2C06-1543-B2D0-A38B7F85263E}" destId="{1876716E-FDA5-4247-BCC9-876C79281841}" srcOrd="0" destOrd="0" presId="urn:microsoft.com/office/officeart/2005/8/layout/hierarchy1"/>
    <dgm:cxn modelId="{96034BFD-FA09-2343-8D6F-9B9789C54A0E}" type="presParOf" srcId="{0FB77367-2C06-1543-B2D0-A38B7F85263E}" destId="{B9237DBC-5776-8146-BCDB-9A7AA5865BFF}" srcOrd="1" destOrd="0" presId="urn:microsoft.com/office/officeart/2005/8/layout/hierarchy1"/>
    <dgm:cxn modelId="{3E1BAE42-BA2E-0C4C-9376-94B99C3C9DCD}" type="presParOf" srcId="{7BA50D16-D098-9C46-A074-F34082F25B2B}" destId="{4750CC5D-12AB-5F4A-B928-D917C9DF04C9}" srcOrd="1" destOrd="0" presId="urn:microsoft.com/office/officeart/2005/8/layout/hierarchy1"/>
    <dgm:cxn modelId="{2786CCB4-8EB5-C64C-B3E7-B4AF3760E01B}" type="presParOf" srcId="{DB0AB74E-32BA-8D49-8EDC-3C9812F22FAE}" destId="{FA23B390-BA93-4349-A277-D981C1473031}" srcOrd="2" destOrd="0" presId="urn:microsoft.com/office/officeart/2005/8/layout/hierarchy1"/>
    <dgm:cxn modelId="{6A8A15D2-0070-A54D-A9D8-35BFEC56292E}" type="presParOf" srcId="{DB0AB74E-32BA-8D49-8EDC-3C9812F22FAE}" destId="{96242F8D-209D-BE4B-897B-335BB1634C78}" srcOrd="3" destOrd="0" presId="urn:microsoft.com/office/officeart/2005/8/layout/hierarchy1"/>
    <dgm:cxn modelId="{227AF050-7653-E24A-A71E-38A95A7B4D91}" type="presParOf" srcId="{96242F8D-209D-BE4B-897B-335BB1634C78}" destId="{AFC6E8B5-43ED-E340-A3D5-CCAB33AC12D6}" srcOrd="0" destOrd="0" presId="urn:microsoft.com/office/officeart/2005/8/layout/hierarchy1"/>
    <dgm:cxn modelId="{E814BC43-4220-B24D-BC26-E0C4DFCF6358}" type="presParOf" srcId="{AFC6E8B5-43ED-E340-A3D5-CCAB33AC12D6}" destId="{BC76560A-2147-804B-A099-E09AF9230AC1}" srcOrd="0" destOrd="0" presId="urn:microsoft.com/office/officeart/2005/8/layout/hierarchy1"/>
    <dgm:cxn modelId="{DEA7626D-789A-1C43-A3EE-3B0F47496FA7}" type="presParOf" srcId="{AFC6E8B5-43ED-E340-A3D5-CCAB33AC12D6}" destId="{87F48254-F321-914B-BED8-2D26C53ACFD4}" srcOrd="1" destOrd="0" presId="urn:microsoft.com/office/officeart/2005/8/layout/hierarchy1"/>
    <dgm:cxn modelId="{A2222F0E-BE7E-C84F-858A-B8BEEB052B38}" type="presParOf" srcId="{96242F8D-209D-BE4B-897B-335BB1634C78}" destId="{AEA2F42F-2E42-B84C-AC9B-94ABBB885E70}" srcOrd="1" destOrd="0" presId="urn:microsoft.com/office/officeart/2005/8/layout/hierarchy1"/>
    <dgm:cxn modelId="{04FE1F9F-EF91-1447-94C1-DB11C6828694}" type="presParOf" srcId="{12EA2DDE-0392-F047-8780-962DF6ABCFB8}" destId="{C84A9E5A-CA3F-654B-9B56-DE0FF977E2D3}" srcOrd="2" destOrd="0" presId="urn:microsoft.com/office/officeart/2005/8/layout/hierarchy1"/>
    <dgm:cxn modelId="{20ABD417-4114-D44D-BEC8-D2E9BF4E2374}" type="presParOf" srcId="{12EA2DDE-0392-F047-8780-962DF6ABCFB8}" destId="{395860A6-0284-004B-AF9D-71C82DB4DAD1}" srcOrd="3" destOrd="0" presId="urn:microsoft.com/office/officeart/2005/8/layout/hierarchy1"/>
    <dgm:cxn modelId="{0BA7B81C-8446-3742-85EC-CAC08E030385}" type="presParOf" srcId="{395860A6-0284-004B-AF9D-71C82DB4DAD1}" destId="{67319474-74E0-9F4F-A1DC-D3D109C18D1E}" srcOrd="0" destOrd="0" presId="urn:microsoft.com/office/officeart/2005/8/layout/hierarchy1"/>
    <dgm:cxn modelId="{165B68AB-666F-B34B-B6DB-729C7FCD6EE1}" type="presParOf" srcId="{67319474-74E0-9F4F-A1DC-D3D109C18D1E}" destId="{C21791D7-99ED-CA4C-804C-1F01B7A245B8}" srcOrd="0" destOrd="0" presId="urn:microsoft.com/office/officeart/2005/8/layout/hierarchy1"/>
    <dgm:cxn modelId="{8E10B9D9-5567-D248-AC3C-6BC9228FA330}" type="presParOf" srcId="{67319474-74E0-9F4F-A1DC-D3D109C18D1E}" destId="{FF02FC66-8B9B-094D-BDD4-26FFF80C9D30}" srcOrd="1" destOrd="0" presId="urn:microsoft.com/office/officeart/2005/8/layout/hierarchy1"/>
    <dgm:cxn modelId="{8CA1ED46-F115-3D47-991B-0F95112DD796}" type="presParOf" srcId="{395860A6-0284-004B-AF9D-71C82DB4DAD1}" destId="{19C2E51D-6978-3448-84E5-3B7B3F136F9A}" srcOrd="1" destOrd="0" presId="urn:microsoft.com/office/officeart/2005/8/layout/hierarchy1"/>
    <dgm:cxn modelId="{93366BD9-93F2-AD4B-8AA5-E6352DB5040C}" type="presParOf" srcId="{19C2E51D-6978-3448-84E5-3B7B3F136F9A}" destId="{62533FB6-ADCA-EE46-A02C-1B48A4759B5F}" srcOrd="0" destOrd="0" presId="urn:microsoft.com/office/officeart/2005/8/layout/hierarchy1"/>
    <dgm:cxn modelId="{92A9D4A9-E505-364A-8B80-00ADF0A78B77}" type="presParOf" srcId="{19C2E51D-6978-3448-84E5-3B7B3F136F9A}" destId="{FE2AE828-D8D2-3A43-AC01-98CA85876A8E}" srcOrd="1" destOrd="0" presId="urn:microsoft.com/office/officeart/2005/8/layout/hierarchy1"/>
    <dgm:cxn modelId="{C2952E10-668A-E940-BC71-A36ABA9FDB91}" type="presParOf" srcId="{FE2AE828-D8D2-3A43-AC01-98CA85876A8E}" destId="{4E93D346-96D3-F44B-939E-E5E473273448}" srcOrd="0" destOrd="0" presId="urn:microsoft.com/office/officeart/2005/8/layout/hierarchy1"/>
    <dgm:cxn modelId="{3870E3FC-9012-CD43-AB7A-15F64606E18B}" type="presParOf" srcId="{4E93D346-96D3-F44B-939E-E5E473273448}" destId="{D5AFB5AB-3A6D-8C4C-AEA9-8CB18D247F21}" srcOrd="0" destOrd="0" presId="urn:microsoft.com/office/officeart/2005/8/layout/hierarchy1"/>
    <dgm:cxn modelId="{4420F490-A7BA-A249-BEB7-CA23E113A83A}" type="presParOf" srcId="{4E93D346-96D3-F44B-939E-E5E473273448}" destId="{780BA461-7D23-EB4F-8FAB-D8AF603DCC00}" srcOrd="1" destOrd="0" presId="urn:microsoft.com/office/officeart/2005/8/layout/hierarchy1"/>
    <dgm:cxn modelId="{C113243A-506A-7F48-8B4E-468AB87EC23B}" type="presParOf" srcId="{FE2AE828-D8D2-3A43-AC01-98CA85876A8E}" destId="{3661029C-3244-F34F-B8FC-C77D958B85F9}" srcOrd="1" destOrd="0" presId="urn:microsoft.com/office/officeart/2005/8/layout/hierarchy1"/>
    <dgm:cxn modelId="{0308C03D-9EC4-F741-8569-3EDA4DF9519D}" type="presParOf" srcId="{19C2E51D-6978-3448-84E5-3B7B3F136F9A}" destId="{B66D7C4B-72D8-844A-A622-9B4EA8FF79A9}" srcOrd="2" destOrd="0" presId="urn:microsoft.com/office/officeart/2005/8/layout/hierarchy1"/>
    <dgm:cxn modelId="{2778EACB-9436-7743-AFD5-F7950A07CB4E}" type="presParOf" srcId="{19C2E51D-6978-3448-84E5-3B7B3F136F9A}" destId="{87790E16-5C81-DC4F-A8C1-757C6543F05E}" srcOrd="3" destOrd="0" presId="urn:microsoft.com/office/officeart/2005/8/layout/hierarchy1"/>
    <dgm:cxn modelId="{49293F95-B81D-2641-8C23-C1AEC2AEB67E}" type="presParOf" srcId="{87790E16-5C81-DC4F-A8C1-757C6543F05E}" destId="{FCC34A4C-75F5-9C48-AF59-BFA6516A5C48}" srcOrd="0" destOrd="0" presId="urn:microsoft.com/office/officeart/2005/8/layout/hierarchy1"/>
    <dgm:cxn modelId="{ED73DE15-C974-FE4F-AAE2-BD0751FDA8DF}" type="presParOf" srcId="{FCC34A4C-75F5-9C48-AF59-BFA6516A5C48}" destId="{98B0A7FA-8997-DA42-8F92-A156239A6DD2}" srcOrd="0" destOrd="0" presId="urn:microsoft.com/office/officeart/2005/8/layout/hierarchy1"/>
    <dgm:cxn modelId="{700BB6CF-6B38-FE45-811A-E798FC61C219}" type="presParOf" srcId="{FCC34A4C-75F5-9C48-AF59-BFA6516A5C48}" destId="{220DE176-02E0-084C-8AA9-BC885CFA8033}" srcOrd="1" destOrd="0" presId="urn:microsoft.com/office/officeart/2005/8/layout/hierarchy1"/>
    <dgm:cxn modelId="{0CCFE0E2-19AA-334E-BC1C-1BCDDC525612}" type="presParOf" srcId="{87790E16-5C81-DC4F-A8C1-757C6543F05E}" destId="{4FC7387A-21FD-1443-91DD-D33199A5A0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D7C4B-72D8-844A-A622-9B4EA8FF79A9}">
      <dsp:nvSpPr>
        <dsp:cNvPr id="0" name=""/>
        <dsp:cNvSpPr/>
      </dsp:nvSpPr>
      <dsp:spPr>
        <a:xfrm>
          <a:off x="709835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33FB6-ADCA-EE46-A02C-1B48A4759B5F}">
      <dsp:nvSpPr>
        <dsp:cNvPr id="0" name=""/>
        <dsp:cNvSpPr/>
      </dsp:nvSpPr>
      <dsp:spPr>
        <a:xfrm>
          <a:off x="6584850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A9E5A-CA3F-654B-9B56-DE0FF977E2D3}">
      <dsp:nvSpPr>
        <dsp:cNvPr id="0" name=""/>
        <dsp:cNvSpPr/>
      </dsp:nvSpPr>
      <dsp:spPr>
        <a:xfrm>
          <a:off x="6071344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1027013" y="166539"/>
              </a:lnTo>
              <a:lnTo>
                <a:pt x="1027013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3B390-BA93-4349-A277-D981C1473031}">
      <dsp:nvSpPr>
        <dsp:cNvPr id="0" name=""/>
        <dsp:cNvSpPr/>
      </dsp:nvSpPr>
      <dsp:spPr>
        <a:xfrm>
          <a:off x="5044330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23346-D28A-334E-ABC5-77367F7CE00A}">
      <dsp:nvSpPr>
        <dsp:cNvPr id="0" name=""/>
        <dsp:cNvSpPr/>
      </dsp:nvSpPr>
      <dsp:spPr>
        <a:xfrm>
          <a:off x="4530824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BD9CD-CCD8-8343-BE42-6A5B3489FAA1}">
      <dsp:nvSpPr>
        <dsp:cNvPr id="0" name=""/>
        <dsp:cNvSpPr/>
      </dsp:nvSpPr>
      <dsp:spPr>
        <a:xfrm>
          <a:off x="5044330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1027013" y="0"/>
              </a:moveTo>
              <a:lnTo>
                <a:pt x="1027013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B2231-076F-4E45-B907-D26038A45AF2}">
      <dsp:nvSpPr>
        <dsp:cNvPr id="0" name=""/>
        <dsp:cNvSpPr/>
      </dsp:nvSpPr>
      <dsp:spPr>
        <a:xfrm>
          <a:off x="4017317" y="853648"/>
          <a:ext cx="205402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2054026" y="166539"/>
              </a:lnTo>
              <a:lnTo>
                <a:pt x="2054026" y="244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C9305-39E9-6244-B3F4-C3D11CDC53BE}">
      <dsp:nvSpPr>
        <dsp:cNvPr id="0" name=""/>
        <dsp:cNvSpPr/>
      </dsp:nvSpPr>
      <dsp:spPr>
        <a:xfrm>
          <a:off x="2990304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9129E-0781-E44A-9B2E-43931356E9FA}">
      <dsp:nvSpPr>
        <dsp:cNvPr id="0" name=""/>
        <dsp:cNvSpPr/>
      </dsp:nvSpPr>
      <dsp:spPr>
        <a:xfrm>
          <a:off x="247679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6557A-5A12-8A4E-8B63-F74A80DAEA89}">
      <dsp:nvSpPr>
        <dsp:cNvPr id="0" name=""/>
        <dsp:cNvSpPr/>
      </dsp:nvSpPr>
      <dsp:spPr>
        <a:xfrm>
          <a:off x="1963291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1027013" y="166539"/>
              </a:lnTo>
              <a:lnTo>
                <a:pt x="1027013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E587C-5642-DE4D-8A36-F1576C755D0B}">
      <dsp:nvSpPr>
        <dsp:cNvPr id="0" name=""/>
        <dsp:cNvSpPr/>
      </dsp:nvSpPr>
      <dsp:spPr>
        <a:xfrm>
          <a:off x="93627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9A19C-D8F1-9248-9185-CA67E658E637}">
      <dsp:nvSpPr>
        <dsp:cNvPr id="0" name=""/>
        <dsp:cNvSpPr/>
      </dsp:nvSpPr>
      <dsp:spPr>
        <a:xfrm>
          <a:off x="422771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BD413-BDC6-644E-8887-14205A2821FE}">
      <dsp:nvSpPr>
        <dsp:cNvPr id="0" name=""/>
        <dsp:cNvSpPr/>
      </dsp:nvSpPr>
      <dsp:spPr>
        <a:xfrm>
          <a:off x="936277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1027013" y="0"/>
              </a:moveTo>
              <a:lnTo>
                <a:pt x="1027013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0C522-4EE2-0145-B51C-BCBDD72A2C00}">
      <dsp:nvSpPr>
        <dsp:cNvPr id="0" name=""/>
        <dsp:cNvSpPr/>
      </dsp:nvSpPr>
      <dsp:spPr>
        <a:xfrm>
          <a:off x="1963291" y="853648"/>
          <a:ext cx="2054026" cy="244382"/>
        </a:xfrm>
        <a:custGeom>
          <a:avLst/>
          <a:gdLst/>
          <a:ahLst/>
          <a:cxnLst/>
          <a:rect l="0" t="0" r="0" b="0"/>
          <a:pathLst>
            <a:path>
              <a:moveTo>
                <a:pt x="2054026" y="0"/>
              </a:moveTo>
              <a:lnTo>
                <a:pt x="205402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75B5F-0135-7842-86DD-0F7A35951AA9}">
      <dsp:nvSpPr>
        <dsp:cNvPr id="0" name=""/>
        <dsp:cNvSpPr/>
      </dsp:nvSpPr>
      <dsp:spPr>
        <a:xfrm>
          <a:off x="3597175" y="320068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DF58CC-8438-1B43-8D53-6053A18B9362}">
      <dsp:nvSpPr>
        <dsp:cNvPr id="0" name=""/>
        <dsp:cNvSpPr/>
      </dsp:nvSpPr>
      <dsp:spPr>
        <a:xfrm>
          <a:off x="3690540" y="408764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706168" y="424392"/>
        <a:ext cx="809027" cy="502324"/>
      </dsp:txXfrm>
    </dsp:sp>
    <dsp:sp modelId="{D3D2DB8C-9E9F-4D40-BED0-9856D214085C}">
      <dsp:nvSpPr>
        <dsp:cNvPr id="0" name=""/>
        <dsp:cNvSpPr/>
      </dsp:nvSpPr>
      <dsp:spPr>
        <a:xfrm>
          <a:off x="1543149" y="1098030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637C1-62EA-5149-9B2D-1E80A90E71EB}">
      <dsp:nvSpPr>
        <dsp:cNvPr id="0" name=""/>
        <dsp:cNvSpPr/>
      </dsp:nvSpPr>
      <dsp:spPr>
        <a:xfrm>
          <a:off x="1636514" y="1186727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652142" y="1202355"/>
        <a:ext cx="809027" cy="502324"/>
      </dsp:txXfrm>
    </dsp:sp>
    <dsp:sp modelId="{A3DAF9CB-F850-6243-81B6-545369CF9F93}">
      <dsp:nvSpPr>
        <dsp:cNvPr id="0" name=""/>
        <dsp:cNvSpPr/>
      </dsp:nvSpPr>
      <dsp:spPr>
        <a:xfrm>
          <a:off x="516135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2DECCC-BB3D-2744-B639-DB387F0CAD38}">
      <dsp:nvSpPr>
        <dsp:cNvPr id="0" name=""/>
        <dsp:cNvSpPr/>
      </dsp:nvSpPr>
      <dsp:spPr>
        <a:xfrm>
          <a:off x="609500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25128" y="1980318"/>
        <a:ext cx="809027" cy="502324"/>
      </dsp:txXfrm>
    </dsp:sp>
    <dsp:sp modelId="{10DAE5C8-730B-1F45-9AC5-9533EAA131B0}">
      <dsp:nvSpPr>
        <dsp:cNvPr id="0" name=""/>
        <dsp:cNvSpPr/>
      </dsp:nvSpPr>
      <dsp:spPr>
        <a:xfrm>
          <a:off x="2629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6BB3B2-CA1C-9F4B-A7F9-273571B60BDA}">
      <dsp:nvSpPr>
        <dsp:cNvPr id="0" name=""/>
        <dsp:cNvSpPr/>
      </dsp:nvSpPr>
      <dsp:spPr>
        <a:xfrm>
          <a:off x="95994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</a:t>
          </a:r>
          <a:endParaRPr lang="en-US" sz="2300" kern="1200" dirty="0"/>
        </a:p>
      </dsp:txBody>
      <dsp:txXfrm>
        <a:off x="111622" y="2758280"/>
        <a:ext cx="809027" cy="502324"/>
      </dsp:txXfrm>
    </dsp:sp>
    <dsp:sp modelId="{454C1C93-BD97-D04F-AD56-6550666B652C}">
      <dsp:nvSpPr>
        <dsp:cNvPr id="0" name=""/>
        <dsp:cNvSpPr/>
      </dsp:nvSpPr>
      <dsp:spPr>
        <a:xfrm>
          <a:off x="102964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62A599-2AAE-6246-9833-B8BBA1AA6E76}">
      <dsp:nvSpPr>
        <dsp:cNvPr id="0" name=""/>
        <dsp:cNvSpPr/>
      </dsp:nvSpPr>
      <dsp:spPr>
        <a:xfrm>
          <a:off x="112300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</a:t>
          </a:r>
          <a:endParaRPr lang="en-US" sz="2300" kern="1200" dirty="0"/>
        </a:p>
      </dsp:txBody>
      <dsp:txXfrm>
        <a:off x="1138635" y="2758280"/>
        <a:ext cx="809027" cy="502324"/>
      </dsp:txXfrm>
    </dsp:sp>
    <dsp:sp modelId="{998DDCE1-4639-494C-A1DF-1F7693657140}">
      <dsp:nvSpPr>
        <dsp:cNvPr id="0" name=""/>
        <dsp:cNvSpPr/>
      </dsp:nvSpPr>
      <dsp:spPr>
        <a:xfrm>
          <a:off x="2570162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1A87D4-89DA-1E43-B9B5-FF3B82503557}">
      <dsp:nvSpPr>
        <dsp:cNvPr id="0" name=""/>
        <dsp:cNvSpPr/>
      </dsp:nvSpPr>
      <dsp:spPr>
        <a:xfrm>
          <a:off x="2663527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679155" y="1980318"/>
        <a:ext cx="809027" cy="502324"/>
      </dsp:txXfrm>
    </dsp:sp>
    <dsp:sp modelId="{B8D9CF2F-B088-A948-BAB4-93EAFD805D90}">
      <dsp:nvSpPr>
        <dsp:cNvPr id="0" name=""/>
        <dsp:cNvSpPr/>
      </dsp:nvSpPr>
      <dsp:spPr>
        <a:xfrm>
          <a:off x="2056655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8609E2-B981-1748-A6B9-103282E2D5AE}">
      <dsp:nvSpPr>
        <dsp:cNvPr id="0" name=""/>
        <dsp:cNvSpPr/>
      </dsp:nvSpPr>
      <dsp:spPr>
        <a:xfrm>
          <a:off x="2150020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</a:t>
          </a:r>
          <a:endParaRPr lang="en-US" sz="2300" kern="1200" dirty="0"/>
        </a:p>
      </dsp:txBody>
      <dsp:txXfrm>
        <a:off x="2165648" y="2758280"/>
        <a:ext cx="809027" cy="502324"/>
      </dsp:txXfrm>
    </dsp:sp>
    <dsp:sp modelId="{D6B57B85-E8E2-E84F-B8D2-09B3BEEF926E}">
      <dsp:nvSpPr>
        <dsp:cNvPr id="0" name=""/>
        <dsp:cNvSpPr/>
      </dsp:nvSpPr>
      <dsp:spPr>
        <a:xfrm>
          <a:off x="3083669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60967-F80A-FF4D-AF99-8DBF55CCBF06}">
      <dsp:nvSpPr>
        <dsp:cNvPr id="0" name=""/>
        <dsp:cNvSpPr/>
      </dsp:nvSpPr>
      <dsp:spPr>
        <a:xfrm>
          <a:off x="3177033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4</a:t>
          </a:r>
          <a:endParaRPr lang="en-US" sz="2300" kern="1200" dirty="0"/>
        </a:p>
      </dsp:txBody>
      <dsp:txXfrm>
        <a:off x="3192661" y="2758280"/>
        <a:ext cx="809027" cy="502324"/>
      </dsp:txXfrm>
    </dsp:sp>
    <dsp:sp modelId="{B737CBC6-D1C6-7647-A417-250164ACBB7B}">
      <dsp:nvSpPr>
        <dsp:cNvPr id="0" name=""/>
        <dsp:cNvSpPr/>
      </dsp:nvSpPr>
      <dsp:spPr>
        <a:xfrm>
          <a:off x="5651202" y="1098030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EF798-73D0-5741-ABDF-6578E2F2CD5E}">
      <dsp:nvSpPr>
        <dsp:cNvPr id="0" name=""/>
        <dsp:cNvSpPr/>
      </dsp:nvSpPr>
      <dsp:spPr>
        <a:xfrm>
          <a:off x="5744567" y="1186727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5760195" y="1202355"/>
        <a:ext cx="809027" cy="502324"/>
      </dsp:txXfrm>
    </dsp:sp>
    <dsp:sp modelId="{72E1B35D-EBB3-2B4C-B6F2-6C3F346BCBF3}">
      <dsp:nvSpPr>
        <dsp:cNvPr id="0" name=""/>
        <dsp:cNvSpPr/>
      </dsp:nvSpPr>
      <dsp:spPr>
        <a:xfrm>
          <a:off x="4624189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A4172-C71E-2442-BABC-EF5978235E0D}">
      <dsp:nvSpPr>
        <dsp:cNvPr id="0" name=""/>
        <dsp:cNvSpPr/>
      </dsp:nvSpPr>
      <dsp:spPr>
        <a:xfrm>
          <a:off x="4717553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4733181" y="1980318"/>
        <a:ext cx="809027" cy="502324"/>
      </dsp:txXfrm>
    </dsp:sp>
    <dsp:sp modelId="{1876716E-FDA5-4247-BCC9-876C79281841}">
      <dsp:nvSpPr>
        <dsp:cNvPr id="0" name=""/>
        <dsp:cNvSpPr/>
      </dsp:nvSpPr>
      <dsp:spPr>
        <a:xfrm>
          <a:off x="411068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237DBC-5776-8146-BCDB-9A7AA5865BFF}">
      <dsp:nvSpPr>
        <dsp:cNvPr id="0" name=""/>
        <dsp:cNvSpPr/>
      </dsp:nvSpPr>
      <dsp:spPr>
        <a:xfrm>
          <a:off x="420404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5</a:t>
          </a:r>
          <a:endParaRPr lang="en-US" sz="2300" kern="1200" dirty="0"/>
        </a:p>
      </dsp:txBody>
      <dsp:txXfrm>
        <a:off x="4219675" y="2758280"/>
        <a:ext cx="809027" cy="502324"/>
      </dsp:txXfrm>
    </dsp:sp>
    <dsp:sp modelId="{BC76560A-2147-804B-A099-E09AF9230AC1}">
      <dsp:nvSpPr>
        <dsp:cNvPr id="0" name=""/>
        <dsp:cNvSpPr/>
      </dsp:nvSpPr>
      <dsp:spPr>
        <a:xfrm>
          <a:off x="5137695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F48254-F321-914B-BED8-2D26C53ACFD4}">
      <dsp:nvSpPr>
        <dsp:cNvPr id="0" name=""/>
        <dsp:cNvSpPr/>
      </dsp:nvSpPr>
      <dsp:spPr>
        <a:xfrm>
          <a:off x="5231060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6</a:t>
          </a:r>
          <a:endParaRPr lang="en-US" sz="2300" kern="1200" dirty="0"/>
        </a:p>
      </dsp:txBody>
      <dsp:txXfrm>
        <a:off x="5246688" y="2758280"/>
        <a:ext cx="809027" cy="502324"/>
      </dsp:txXfrm>
    </dsp:sp>
    <dsp:sp modelId="{C21791D7-99ED-CA4C-804C-1F01B7A245B8}">
      <dsp:nvSpPr>
        <dsp:cNvPr id="0" name=""/>
        <dsp:cNvSpPr/>
      </dsp:nvSpPr>
      <dsp:spPr>
        <a:xfrm>
          <a:off x="6678215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02FC66-8B9B-094D-BDD4-26FFF80C9D30}">
      <dsp:nvSpPr>
        <dsp:cNvPr id="0" name=""/>
        <dsp:cNvSpPr/>
      </dsp:nvSpPr>
      <dsp:spPr>
        <a:xfrm>
          <a:off x="6771580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787208" y="1980318"/>
        <a:ext cx="809027" cy="502324"/>
      </dsp:txXfrm>
    </dsp:sp>
    <dsp:sp modelId="{D5AFB5AB-3A6D-8C4C-AEA9-8CB18D247F21}">
      <dsp:nvSpPr>
        <dsp:cNvPr id="0" name=""/>
        <dsp:cNvSpPr/>
      </dsp:nvSpPr>
      <dsp:spPr>
        <a:xfrm>
          <a:off x="6164708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0BA461-7D23-EB4F-8FAB-D8AF603DCC00}">
      <dsp:nvSpPr>
        <dsp:cNvPr id="0" name=""/>
        <dsp:cNvSpPr/>
      </dsp:nvSpPr>
      <dsp:spPr>
        <a:xfrm>
          <a:off x="6258073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7</a:t>
          </a:r>
          <a:endParaRPr lang="en-US" sz="2300" kern="1200" dirty="0"/>
        </a:p>
      </dsp:txBody>
      <dsp:txXfrm>
        <a:off x="6273701" y="2758280"/>
        <a:ext cx="809027" cy="502324"/>
      </dsp:txXfrm>
    </dsp:sp>
    <dsp:sp modelId="{98B0A7FA-8997-DA42-8F92-A156239A6DD2}">
      <dsp:nvSpPr>
        <dsp:cNvPr id="0" name=""/>
        <dsp:cNvSpPr/>
      </dsp:nvSpPr>
      <dsp:spPr>
        <a:xfrm>
          <a:off x="719172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0DE176-02E0-084C-8AA9-BC885CFA8033}">
      <dsp:nvSpPr>
        <dsp:cNvPr id="0" name=""/>
        <dsp:cNvSpPr/>
      </dsp:nvSpPr>
      <dsp:spPr>
        <a:xfrm>
          <a:off x="728508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8</a:t>
          </a:r>
          <a:endParaRPr lang="en-US" sz="2300" kern="1200" dirty="0"/>
        </a:p>
      </dsp:txBody>
      <dsp:txXfrm>
        <a:off x="7300715" y="2758280"/>
        <a:ext cx="809027" cy="5023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D7C4B-72D8-844A-A622-9B4EA8FF79A9}">
      <dsp:nvSpPr>
        <dsp:cNvPr id="0" name=""/>
        <dsp:cNvSpPr/>
      </dsp:nvSpPr>
      <dsp:spPr>
        <a:xfrm>
          <a:off x="709835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33FB6-ADCA-EE46-A02C-1B48A4759B5F}">
      <dsp:nvSpPr>
        <dsp:cNvPr id="0" name=""/>
        <dsp:cNvSpPr/>
      </dsp:nvSpPr>
      <dsp:spPr>
        <a:xfrm>
          <a:off x="6584850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A9E5A-CA3F-654B-9B56-DE0FF977E2D3}">
      <dsp:nvSpPr>
        <dsp:cNvPr id="0" name=""/>
        <dsp:cNvSpPr/>
      </dsp:nvSpPr>
      <dsp:spPr>
        <a:xfrm>
          <a:off x="6071344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1027013" y="166539"/>
              </a:lnTo>
              <a:lnTo>
                <a:pt x="1027013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3B390-BA93-4349-A277-D981C1473031}">
      <dsp:nvSpPr>
        <dsp:cNvPr id="0" name=""/>
        <dsp:cNvSpPr/>
      </dsp:nvSpPr>
      <dsp:spPr>
        <a:xfrm>
          <a:off x="5044330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23346-D28A-334E-ABC5-77367F7CE00A}">
      <dsp:nvSpPr>
        <dsp:cNvPr id="0" name=""/>
        <dsp:cNvSpPr/>
      </dsp:nvSpPr>
      <dsp:spPr>
        <a:xfrm>
          <a:off x="4530824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BD9CD-CCD8-8343-BE42-6A5B3489FAA1}">
      <dsp:nvSpPr>
        <dsp:cNvPr id="0" name=""/>
        <dsp:cNvSpPr/>
      </dsp:nvSpPr>
      <dsp:spPr>
        <a:xfrm>
          <a:off x="5044330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1027013" y="0"/>
              </a:moveTo>
              <a:lnTo>
                <a:pt x="1027013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B2231-076F-4E45-B907-D26038A45AF2}">
      <dsp:nvSpPr>
        <dsp:cNvPr id="0" name=""/>
        <dsp:cNvSpPr/>
      </dsp:nvSpPr>
      <dsp:spPr>
        <a:xfrm>
          <a:off x="4017317" y="853648"/>
          <a:ext cx="205402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2054026" y="166539"/>
              </a:lnTo>
              <a:lnTo>
                <a:pt x="2054026" y="244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C9305-39E9-6244-B3F4-C3D11CDC53BE}">
      <dsp:nvSpPr>
        <dsp:cNvPr id="0" name=""/>
        <dsp:cNvSpPr/>
      </dsp:nvSpPr>
      <dsp:spPr>
        <a:xfrm>
          <a:off x="2990304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9129E-0781-E44A-9B2E-43931356E9FA}">
      <dsp:nvSpPr>
        <dsp:cNvPr id="0" name=""/>
        <dsp:cNvSpPr/>
      </dsp:nvSpPr>
      <dsp:spPr>
        <a:xfrm>
          <a:off x="247679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6557A-5A12-8A4E-8B63-F74A80DAEA89}">
      <dsp:nvSpPr>
        <dsp:cNvPr id="0" name=""/>
        <dsp:cNvSpPr/>
      </dsp:nvSpPr>
      <dsp:spPr>
        <a:xfrm>
          <a:off x="1963291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1027013" y="166539"/>
              </a:lnTo>
              <a:lnTo>
                <a:pt x="1027013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E587C-5642-DE4D-8A36-F1576C755D0B}">
      <dsp:nvSpPr>
        <dsp:cNvPr id="0" name=""/>
        <dsp:cNvSpPr/>
      </dsp:nvSpPr>
      <dsp:spPr>
        <a:xfrm>
          <a:off x="93627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9A19C-D8F1-9248-9185-CA67E658E637}">
      <dsp:nvSpPr>
        <dsp:cNvPr id="0" name=""/>
        <dsp:cNvSpPr/>
      </dsp:nvSpPr>
      <dsp:spPr>
        <a:xfrm>
          <a:off x="422771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BD413-BDC6-644E-8887-14205A2821FE}">
      <dsp:nvSpPr>
        <dsp:cNvPr id="0" name=""/>
        <dsp:cNvSpPr/>
      </dsp:nvSpPr>
      <dsp:spPr>
        <a:xfrm>
          <a:off x="936277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1027013" y="0"/>
              </a:moveTo>
              <a:lnTo>
                <a:pt x="1027013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0C522-4EE2-0145-B51C-BCBDD72A2C00}">
      <dsp:nvSpPr>
        <dsp:cNvPr id="0" name=""/>
        <dsp:cNvSpPr/>
      </dsp:nvSpPr>
      <dsp:spPr>
        <a:xfrm>
          <a:off x="1963291" y="853648"/>
          <a:ext cx="2054026" cy="244382"/>
        </a:xfrm>
        <a:custGeom>
          <a:avLst/>
          <a:gdLst/>
          <a:ahLst/>
          <a:cxnLst/>
          <a:rect l="0" t="0" r="0" b="0"/>
          <a:pathLst>
            <a:path>
              <a:moveTo>
                <a:pt x="2054026" y="0"/>
              </a:moveTo>
              <a:lnTo>
                <a:pt x="205402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75B5F-0135-7842-86DD-0F7A35951AA9}">
      <dsp:nvSpPr>
        <dsp:cNvPr id="0" name=""/>
        <dsp:cNvSpPr/>
      </dsp:nvSpPr>
      <dsp:spPr>
        <a:xfrm>
          <a:off x="3597175" y="320068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DF58CC-8438-1B43-8D53-6053A18B9362}">
      <dsp:nvSpPr>
        <dsp:cNvPr id="0" name=""/>
        <dsp:cNvSpPr/>
      </dsp:nvSpPr>
      <dsp:spPr>
        <a:xfrm>
          <a:off x="3690540" y="408764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706168" y="424392"/>
        <a:ext cx="809027" cy="502324"/>
      </dsp:txXfrm>
    </dsp:sp>
    <dsp:sp modelId="{D3D2DB8C-9E9F-4D40-BED0-9856D214085C}">
      <dsp:nvSpPr>
        <dsp:cNvPr id="0" name=""/>
        <dsp:cNvSpPr/>
      </dsp:nvSpPr>
      <dsp:spPr>
        <a:xfrm>
          <a:off x="1543149" y="1098030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637C1-62EA-5149-9B2D-1E80A90E71EB}">
      <dsp:nvSpPr>
        <dsp:cNvPr id="0" name=""/>
        <dsp:cNvSpPr/>
      </dsp:nvSpPr>
      <dsp:spPr>
        <a:xfrm>
          <a:off x="1636514" y="1186727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652142" y="1202355"/>
        <a:ext cx="809027" cy="502324"/>
      </dsp:txXfrm>
    </dsp:sp>
    <dsp:sp modelId="{A3DAF9CB-F850-6243-81B6-545369CF9F93}">
      <dsp:nvSpPr>
        <dsp:cNvPr id="0" name=""/>
        <dsp:cNvSpPr/>
      </dsp:nvSpPr>
      <dsp:spPr>
        <a:xfrm>
          <a:off x="516135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2DECCC-BB3D-2744-B639-DB387F0CAD38}">
      <dsp:nvSpPr>
        <dsp:cNvPr id="0" name=""/>
        <dsp:cNvSpPr/>
      </dsp:nvSpPr>
      <dsp:spPr>
        <a:xfrm>
          <a:off x="609500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25128" y="1980318"/>
        <a:ext cx="809027" cy="502324"/>
      </dsp:txXfrm>
    </dsp:sp>
    <dsp:sp modelId="{10DAE5C8-730B-1F45-9AC5-9533EAA131B0}">
      <dsp:nvSpPr>
        <dsp:cNvPr id="0" name=""/>
        <dsp:cNvSpPr/>
      </dsp:nvSpPr>
      <dsp:spPr>
        <a:xfrm>
          <a:off x="2629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6BB3B2-CA1C-9F4B-A7F9-273571B60BDA}">
      <dsp:nvSpPr>
        <dsp:cNvPr id="0" name=""/>
        <dsp:cNvSpPr/>
      </dsp:nvSpPr>
      <dsp:spPr>
        <a:xfrm>
          <a:off x="95994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</a:t>
          </a:r>
          <a:endParaRPr lang="en-US" sz="2300" kern="1200" dirty="0"/>
        </a:p>
      </dsp:txBody>
      <dsp:txXfrm>
        <a:off x="111622" y="2758280"/>
        <a:ext cx="809027" cy="502324"/>
      </dsp:txXfrm>
    </dsp:sp>
    <dsp:sp modelId="{454C1C93-BD97-D04F-AD56-6550666B652C}">
      <dsp:nvSpPr>
        <dsp:cNvPr id="0" name=""/>
        <dsp:cNvSpPr/>
      </dsp:nvSpPr>
      <dsp:spPr>
        <a:xfrm>
          <a:off x="102964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62A599-2AAE-6246-9833-B8BBA1AA6E76}">
      <dsp:nvSpPr>
        <dsp:cNvPr id="0" name=""/>
        <dsp:cNvSpPr/>
      </dsp:nvSpPr>
      <dsp:spPr>
        <a:xfrm>
          <a:off x="112300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</a:t>
          </a:r>
          <a:endParaRPr lang="en-US" sz="2300" kern="1200" dirty="0"/>
        </a:p>
      </dsp:txBody>
      <dsp:txXfrm>
        <a:off x="1138635" y="2758280"/>
        <a:ext cx="809027" cy="502324"/>
      </dsp:txXfrm>
    </dsp:sp>
    <dsp:sp modelId="{998DDCE1-4639-494C-A1DF-1F7693657140}">
      <dsp:nvSpPr>
        <dsp:cNvPr id="0" name=""/>
        <dsp:cNvSpPr/>
      </dsp:nvSpPr>
      <dsp:spPr>
        <a:xfrm>
          <a:off x="2570162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1A87D4-89DA-1E43-B9B5-FF3B82503557}">
      <dsp:nvSpPr>
        <dsp:cNvPr id="0" name=""/>
        <dsp:cNvSpPr/>
      </dsp:nvSpPr>
      <dsp:spPr>
        <a:xfrm>
          <a:off x="2663527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679155" y="1980318"/>
        <a:ext cx="809027" cy="502324"/>
      </dsp:txXfrm>
    </dsp:sp>
    <dsp:sp modelId="{B8D9CF2F-B088-A948-BAB4-93EAFD805D90}">
      <dsp:nvSpPr>
        <dsp:cNvPr id="0" name=""/>
        <dsp:cNvSpPr/>
      </dsp:nvSpPr>
      <dsp:spPr>
        <a:xfrm>
          <a:off x="2056655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8609E2-B981-1748-A6B9-103282E2D5AE}">
      <dsp:nvSpPr>
        <dsp:cNvPr id="0" name=""/>
        <dsp:cNvSpPr/>
      </dsp:nvSpPr>
      <dsp:spPr>
        <a:xfrm>
          <a:off x="2150020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</a:t>
          </a:r>
          <a:endParaRPr lang="en-US" sz="2300" kern="1200" dirty="0"/>
        </a:p>
      </dsp:txBody>
      <dsp:txXfrm>
        <a:off x="2165648" y="2758280"/>
        <a:ext cx="809027" cy="502324"/>
      </dsp:txXfrm>
    </dsp:sp>
    <dsp:sp modelId="{D6B57B85-E8E2-E84F-B8D2-09B3BEEF926E}">
      <dsp:nvSpPr>
        <dsp:cNvPr id="0" name=""/>
        <dsp:cNvSpPr/>
      </dsp:nvSpPr>
      <dsp:spPr>
        <a:xfrm>
          <a:off x="3083669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60967-F80A-FF4D-AF99-8DBF55CCBF06}">
      <dsp:nvSpPr>
        <dsp:cNvPr id="0" name=""/>
        <dsp:cNvSpPr/>
      </dsp:nvSpPr>
      <dsp:spPr>
        <a:xfrm>
          <a:off x="3177033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4</a:t>
          </a:r>
          <a:endParaRPr lang="en-US" sz="2300" kern="1200" dirty="0"/>
        </a:p>
      </dsp:txBody>
      <dsp:txXfrm>
        <a:off x="3192661" y="2758280"/>
        <a:ext cx="809027" cy="502324"/>
      </dsp:txXfrm>
    </dsp:sp>
    <dsp:sp modelId="{B737CBC6-D1C6-7647-A417-250164ACBB7B}">
      <dsp:nvSpPr>
        <dsp:cNvPr id="0" name=""/>
        <dsp:cNvSpPr/>
      </dsp:nvSpPr>
      <dsp:spPr>
        <a:xfrm>
          <a:off x="5651202" y="1098030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EF798-73D0-5741-ABDF-6578E2F2CD5E}">
      <dsp:nvSpPr>
        <dsp:cNvPr id="0" name=""/>
        <dsp:cNvSpPr/>
      </dsp:nvSpPr>
      <dsp:spPr>
        <a:xfrm>
          <a:off x="5744567" y="1186727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5760195" y="1202355"/>
        <a:ext cx="809027" cy="502324"/>
      </dsp:txXfrm>
    </dsp:sp>
    <dsp:sp modelId="{72E1B35D-EBB3-2B4C-B6F2-6C3F346BCBF3}">
      <dsp:nvSpPr>
        <dsp:cNvPr id="0" name=""/>
        <dsp:cNvSpPr/>
      </dsp:nvSpPr>
      <dsp:spPr>
        <a:xfrm>
          <a:off x="4624189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A4172-C71E-2442-BABC-EF5978235E0D}">
      <dsp:nvSpPr>
        <dsp:cNvPr id="0" name=""/>
        <dsp:cNvSpPr/>
      </dsp:nvSpPr>
      <dsp:spPr>
        <a:xfrm>
          <a:off x="4717553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4733181" y="1980318"/>
        <a:ext cx="809027" cy="502324"/>
      </dsp:txXfrm>
    </dsp:sp>
    <dsp:sp modelId="{1876716E-FDA5-4247-BCC9-876C79281841}">
      <dsp:nvSpPr>
        <dsp:cNvPr id="0" name=""/>
        <dsp:cNvSpPr/>
      </dsp:nvSpPr>
      <dsp:spPr>
        <a:xfrm>
          <a:off x="411068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237DBC-5776-8146-BCDB-9A7AA5865BFF}">
      <dsp:nvSpPr>
        <dsp:cNvPr id="0" name=""/>
        <dsp:cNvSpPr/>
      </dsp:nvSpPr>
      <dsp:spPr>
        <a:xfrm>
          <a:off x="420404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5</a:t>
          </a:r>
          <a:endParaRPr lang="en-US" sz="2300" kern="1200" dirty="0"/>
        </a:p>
      </dsp:txBody>
      <dsp:txXfrm>
        <a:off x="4219675" y="2758280"/>
        <a:ext cx="809027" cy="502324"/>
      </dsp:txXfrm>
    </dsp:sp>
    <dsp:sp modelId="{BC76560A-2147-804B-A099-E09AF9230AC1}">
      <dsp:nvSpPr>
        <dsp:cNvPr id="0" name=""/>
        <dsp:cNvSpPr/>
      </dsp:nvSpPr>
      <dsp:spPr>
        <a:xfrm>
          <a:off x="5137695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F48254-F321-914B-BED8-2D26C53ACFD4}">
      <dsp:nvSpPr>
        <dsp:cNvPr id="0" name=""/>
        <dsp:cNvSpPr/>
      </dsp:nvSpPr>
      <dsp:spPr>
        <a:xfrm>
          <a:off x="5231060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6</a:t>
          </a:r>
          <a:endParaRPr lang="en-US" sz="2300" kern="1200" dirty="0"/>
        </a:p>
      </dsp:txBody>
      <dsp:txXfrm>
        <a:off x="5246688" y="2758280"/>
        <a:ext cx="809027" cy="502324"/>
      </dsp:txXfrm>
    </dsp:sp>
    <dsp:sp modelId="{C21791D7-99ED-CA4C-804C-1F01B7A245B8}">
      <dsp:nvSpPr>
        <dsp:cNvPr id="0" name=""/>
        <dsp:cNvSpPr/>
      </dsp:nvSpPr>
      <dsp:spPr>
        <a:xfrm>
          <a:off x="6678215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02FC66-8B9B-094D-BDD4-26FFF80C9D30}">
      <dsp:nvSpPr>
        <dsp:cNvPr id="0" name=""/>
        <dsp:cNvSpPr/>
      </dsp:nvSpPr>
      <dsp:spPr>
        <a:xfrm>
          <a:off x="6771580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787208" y="1980318"/>
        <a:ext cx="809027" cy="502324"/>
      </dsp:txXfrm>
    </dsp:sp>
    <dsp:sp modelId="{D5AFB5AB-3A6D-8C4C-AEA9-8CB18D247F21}">
      <dsp:nvSpPr>
        <dsp:cNvPr id="0" name=""/>
        <dsp:cNvSpPr/>
      </dsp:nvSpPr>
      <dsp:spPr>
        <a:xfrm>
          <a:off x="6164708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0BA461-7D23-EB4F-8FAB-D8AF603DCC00}">
      <dsp:nvSpPr>
        <dsp:cNvPr id="0" name=""/>
        <dsp:cNvSpPr/>
      </dsp:nvSpPr>
      <dsp:spPr>
        <a:xfrm>
          <a:off x="6258073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7</a:t>
          </a:r>
          <a:endParaRPr lang="en-US" sz="2300" kern="1200" dirty="0"/>
        </a:p>
      </dsp:txBody>
      <dsp:txXfrm>
        <a:off x="6273701" y="2758280"/>
        <a:ext cx="809027" cy="502324"/>
      </dsp:txXfrm>
    </dsp:sp>
    <dsp:sp modelId="{98B0A7FA-8997-DA42-8F92-A156239A6DD2}">
      <dsp:nvSpPr>
        <dsp:cNvPr id="0" name=""/>
        <dsp:cNvSpPr/>
      </dsp:nvSpPr>
      <dsp:spPr>
        <a:xfrm>
          <a:off x="719172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0DE176-02E0-084C-8AA9-BC885CFA8033}">
      <dsp:nvSpPr>
        <dsp:cNvPr id="0" name=""/>
        <dsp:cNvSpPr/>
      </dsp:nvSpPr>
      <dsp:spPr>
        <a:xfrm>
          <a:off x="728508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8</a:t>
          </a:r>
          <a:endParaRPr lang="en-US" sz="2300" kern="1200" dirty="0"/>
        </a:p>
      </dsp:txBody>
      <dsp:txXfrm>
        <a:off x="7300715" y="2758280"/>
        <a:ext cx="809027" cy="5023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D7C4B-72D8-844A-A622-9B4EA8FF79A9}">
      <dsp:nvSpPr>
        <dsp:cNvPr id="0" name=""/>
        <dsp:cNvSpPr/>
      </dsp:nvSpPr>
      <dsp:spPr>
        <a:xfrm>
          <a:off x="709835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33FB6-ADCA-EE46-A02C-1B48A4759B5F}">
      <dsp:nvSpPr>
        <dsp:cNvPr id="0" name=""/>
        <dsp:cNvSpPr/>
      </dsp:nvSpPr>
      <dsp:spPr>
        <a:xfrm>
          <a:off x="6584850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A9E5A-CA3F-654B-9B56-DE0FF977E2D3}">
      <dsp:nvSpPr>
        <dsp:cNvPr id="0" name=""/>
        <dsp:cNvSpPr/>
      </dsp:nvSpPr>
      <dsp:spPr>
        <a:xfrm>
          <a:off x="6071344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1027013" y="166539"/>
              </a:lnTo>
              <a:lnTo>
                <a:pt x="1027013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3B390-BA93-4349-A277-D981C1473031}">
      <dsp:nvSpPr>
        <dsp:cNvPr id="0" name=""/>
        <dsp:cNvSpPr/>
      </dsp:nvSpPr>
      <dsp:spPr>
        <a:xfrm>
          <a:off x="5044330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23346-D28A-334E-ABC5-77367F7CE00A}">
      <dsp:nvSpPr>
        <dsp:cNvPr id="0" name=""/>
        <dsp:cNvSpPr/>
      </dsp:nvSpPr>
      <dsp:spPr>
        <a:xfrm>
          <a:off x="4530824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BD9CD-CCD8-8343-BE42-6A5B3489FAA1}">
      <dsp:nvSpPr>
        <dsp:cNvPr id="0" name=""/>
        <dsp:cNvSpPr/>
      </dsp:nvSpPr>
      <dsp:spPr>
        <a:xfrm>
          <a:off x="5044330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1027013" y="0"/>
              </a:moveTo>
              <a:lnTo>
                <a:pt x="1027013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B2231-076F-4E45-B907-D26038A45AF2}">
      <dsp:nvSpPr>
        <dsp:cNvPr id="0" name=""/>
        <dsp:cNvSpPr/>
      </dsp:nvSpPr>
      <dsp:spPr>
        <a:xfrm>
          <a:off x="4017317" y="853648"/>
          <a:ext cx="205402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2054026" y="166539"/>
              </a:lnTo>
              <a:lnTo>
                <a:pt x="2054026" y="244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C9305-39E9-6244-B3F4-C3D11CDC53BE}">
      <dsp:nvSpPr>
        <dsp:cNvPr id="0" name=""/>
        <dsp:cNvSpPr/>
      </dsp:nvSpPr>
      <dsp:spPr>
        <a:xfrm>
          <a:off x="2990304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E9129E-0781-E44A-9B2E-43931356E9FA}">
      <dsp:nvSpPr>
        <dsp:cNvPr id="0" name=""/>
        <dsp:cNvSpPr/>
      </dsp:nvSpPr>
      <dsp:spPr>
        <a:xfrm>
          <a:off x="247679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6557A-5A12-8A4E-8B63-F74A80DAEA89}">
      <dsp:nvSpPr>
        <dsp:cNvPr id="0" name=""/>
        <dsp:cNvSpPr/>
      </dsp:nvSpPr>
      <dsp:spPr>
        <a:xfrm>
          <a:off x="1963291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1027013" y="166539"/>
              </a:lnTo>
              <a:lnTo>
                <a:pt x="1027013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2E587C-5642-DE4D-8A36-F1576C755D0B}">
      <dsp:nvSpPr>
        <dsp:cNvPr id="0" name=""/>
        <dsp:cNvSpPr/>
      </dsp:nvSpPr>
      <dsp:spPr>
        <a:xfrm>
          <a:off x="936277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539"/>
              </a:lnTo>
              <a:lnTo>
                <a:pt x="513506" y="166539"/>
              </a:lnTo>
              <a:lnTo>
                <a:pt x="513506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9A19C-D8F1-9248-9185-CA67E658E637}">
      <dsp:nvSpPr>
        <dsp:cNvPr id="0" name=""/>
        <dsp:cNvSpPr/>
      </dsp:nvSpPr>
      <dsp:spPr>
        <a:xfrm>
          <a:off x="422771" y="2409573"/>
          <a:ext cx="513506" cy="244382"/>
        </a:xfrm>
        <a:custGeom>
          <a:avLst/>
          <a:gdLst/>
          <a:ahLst/>
          <a:cxnLst/>
          <a:rect l="0" t="0" r="0" b="0"/>
          <a:pathLst>
            <a:path>
              <a:moveTo>
                <a:pt x="513506" y="0"/>
              </a:moveTo>
              <a:lnTo>
                <a:pt x="51350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BD413-BDC6-644E-8887-14205A2821FE}">
      <dsp:nvSpPr>
        <dsp:cNvPr id="0" name=""/>
        <dsp:cNvSpPr/>
      </dsp:nvSpPr>
      <dsp:spPr>
        <a:xfrm>
          <a:off x="936277" y="1631610"/>
          <a:ext cx="1027013" cy="244382"/>
        </a:xfrm>
        <a:custGeom>
          <a:avLst/>
          <a:gdLst/>
          <a:ahLst/>
          <a:cxnLst/>
          <a:rect l="0" t="0" r="0" b="0"/>
          <a:pathLst>
            <a:path>
              <a:moveTo>
                <a:pt x="1027013" y="0"/>
              </a:moveTo>
              <a:lnTo>
                <a:pt x="1027013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0C522-4EE2-0145-B51C-BCBDD72A2C00}">
      <dsp:nvSpPr>
        <dsp:cNvPr id="0" name=""/>
        <dsp:cNvSpPr/>
      </dsp:nvSpPr>
      <dsp:spPr>
        <a:xfrm>
          <a:off x="1963291" y="853648"/>
          <a:ext cx="2054026" cy="244382"/>
        </a:xfrm>
        <a:custGeom>
          <a:avLst/>
          <a:gdLst/>
          <a:ahLst/>
          <a:cxnLst/>
          <a:rect l="0" t="0" r="0" b="0"/>
          <a:pathLst>
            <a:path>
              <a:moveTo>
                <a:pt x="2054026" y="0"/>
              </a:moveTo>
              <a:lnTo>
                <a:pt x="2054026" y="166539"/>
              </a:lnTo>
              <a:lnTo>
                <a:pt x="0" y="166539"/>
              </a:lnTo>
              <a:lnTo>
                <a:pt x="0" y="244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75B5F-0135-7842-86DD-0F7A35951AA9}">
      <dsp:nvSpPr>
        <dsp:cNvPr id="0" name=""/>
        <dsp:cNvSpPr/>
      </dsp:nvSpPr>
      <dsp:spPr>
        <a:xfrm>
          <a:off x="3597175" y="320068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DF58CC-8438-1B43-8D53-6053A18B9362}">
      <dsp:nvSpPr>
        <dsp:cNvPr id="0" name=""/>
        <dsp:cNvSpPr/>
      </dsp:nvSpPr>
      <dsp:spPr>
        <a:xfrm>
          <a:off x="3690540" y="408764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706168" y="424392"/>
        <a:ext cx="809027" cy="502324"/>
      </dsp:txXfrm>
    </dsp:sp>
    <dsp:sp modelId="{D3D2DB8C-9E9F-4D40-BED0-9856D214085C}">
      <dsp:nvSpPr>
        <dsp:cNvPr id="0" name=""/>
        <dsp:cNvSpPr/>
      </dsp:nvSpPr>
      <dsp:spPr>
        <a:xfrm>
          <a:off x="1543149" y="1098030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637C1-62EA-5149-9B2D-1E80A90E71EB}">
      <dsp:nvSpPr>
        <dsp:cNvPr id="0" name=""/>
        <dsp:cNvSpPr/>
      </dsp:nvSpPr>
      <dsp:spPr>
        <a:xfrm>
          <a:off x="1636514" y="1186727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652142" y="1202355"/>
        <a:ext cx="809027" cy="502324"/>
      </dsp:txXfrm>
    </dsp:sp>
    <dsp:sp modelId="{A3DAF9CB-F850-6243-81B6-545369CF9F93}">
      <dsp:nvSpPr>
        <dsp:cNvPr id="0" name=""/>
        <dsp:cNvSpPr/>
      </dsp:nvSpPr>
      <dsp:spPr>
        <a:xfrm>
          <a:off x="516135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2DECCC-BB3D-2744-B639-DB387F0CAD38}">
      <dsp:nvSpPr>
        <dsp:cNvPr id="0" name=""/>
        <dsp:cNvSpPr/>
      </dsp:nvSpPr>
      <dsp:spPr>
        <a:xfrm>
          <a:off x="609500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25128" y="1980318"/>
        <a:ext cx="809027" cy="502324"/>
      </dsp:txXfrm>
    </dsp:sp>
    <dsp:sp modelId="{10DAE5C8-730B-1F45-9AC5-9533EAA131B0}">
      <dsp:nvSpPr>
        <dsp:cNvPr id="0" name=""/>
        <dsp:cNvSpPr/>
      </dsp:nvSpPr>
      <dsp:spPr>
        <a:xfrm>
          <a:off x="2629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6BB3B2-CA1C-9F4B-A7F9-273571B60BDA}">
      <dsp:nvSpPr>
        <dsp:cNvPr id="0" name=""/>
        <dsp:cNvSpPr/>
      </dsp:nvSpPr>
      <dsp:spPr>
        <a:xfrm>
          <a:off x="95994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</a:t>
          </a:r>
          <a:endParaRPr lang="en-US" sz="2300" kern="1200" dirty="0"/>
        </a:p>
      </dsp:txBody>
      <dsp:txXfrm>
        <a:off x="111622" y="2758280"/>
        <a:ext cx="809027" cy="502324"/>
      </dsp:txXfrm>
    </dsp:sp>
    <dsp:sp modelId="{454C1C93-BD97-D04F-AD56-6550666B652C}">
      <dsp:nvSpPr>
        <dsp:cNvPr id="0" name=""/>
        <dsp:cNvSpPr/>
      </dsp:nvSpPr>
      <dsp:spPr>
        <a:xfrm>
          <a:off x="102964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62A599-2AAE-6246-9833-B8BBA1AA6E76}">
      <dsp:nvSpPr>
        <dsp:cNvPr id="0" name=""/>
        <dsp:cNvSpPr/>
      </dsp:nvSpPr>
      <dsp:spPr>
        <a:xfrm>
          <a:off x="112300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</a:t>
          </a:r>
          <a:endParaRPr lang="en-US" sz="2300" kern="1200" dirty="0"/>
        </a:p>
      </dsp:txBody>
      <dsp:txXfrm>
        <a:off x="1138635" y="2758280"/>
        <a:ext cx="809027" cy="502324"/>
      </dsp:txXfrm>
    </dsp:sp>
    <dsp:sp modelId="{998DDCE1-4639-494C-A1DF-1F7693657140}">
      <dsp:nvSpPr>
        <dsp:cNvPr id="0" name=""/>
        <dsp:cNvSpPr/>
      </dsp:nvSpPr>
      <dsp:spPr>
        <a:xfrm>
          <a:off x="2570162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1A87D4-89DA-1E43-B9B5-FF3B82503557}">
      <dsp:nvSpPr>
        <dsp:cNvPr id="0" name=""/>
        <dsp:cNvSpPr/>
      </dsp:nvSpPr>
      <dsp:spPr>
        <a:xfrm>
          <a:off x="2663527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679155" y="1980318"/>
        <a:ext cx="809027" cy="502324"/>
      </dsp:txXfrm>
    </dsp:sp>
    <dsp:sp modelId="{B8D9CF2F-B088-A948-BAB4-93EAFD805D90}">
      <dsp:nvSpPr>
        <dsp:cNvPr id="0" name=""/>
        <dsp:cNvSpPr/>
      </dsp:nvSpPr>
      <dsp:spPr>
        <a:xfrm>
          <a:off x="2056655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8609E2-B981-1748-A6B9-103282E2D5AE}">
      <dsp:nvSpPr>
        <dsp:cNvPr id="0" name=""/>
        <dsp:cNvSpPr/>
      </dsp:nvSpPr>
      <dsp:spPr>
        <a:xfrm>
          <a:off x="2150020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</a:t>
          </a:r>
          <a:endParaRPr lang="en-US" sz="2300" kern="1200" dirty="0"/>
        </a:p>
      </dsp:txBody>
      <dsp:txXfrm>
        <a:off x="2165648" y="2758280"/>
        <a:ext cx="809027" cy="502324"/>
      </dsp:txXfrm>
    </dsp:sp>
    <dsp:sp modelId="{D6B57B85-E8E2-E84F-B8D2-09B3BEEF926E}">
      <dsp:nvSpPr>
        <dsp:cNvPr id="0" name=""/>
        <dsp:cNvSpPr/>
      </dsp:nvSpPr>
      <dsp:spPr>
        <a:xfrm>
          <a:off x="3083669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560967-F80A-FF4D-AF99-8DBF55CCBF06}">
      <dsp:nvSpPr>
        <dsp:cNvPr id="0" name=""/>
        <dsp:cNvSpPr/>
      </dsp:nvSpPr>
      <dsp:spPr>
        <a:xfrm>
          <a:off x="3177033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4</a:t>
          </a:r>
          <a:endParaRPr lang="en-US" sz="2300" kern="1200" dirty="0"/>
        </a:p>
      </dsp:txBody>
      <dsp:txXfrm>
        <a:off x="3192661" y="2758280"/>
        <a:ext cx="809027" cy="502324"/>
      </dsp:txXfrm>
    </dsp:sp>
    <dsp:sp modelId="{B737CBC6-D1C6-7647-A417-250164ACBB7B}">
      <dsp:nvSpPr>
        <dsp:cNvPr id="0" name=""/>
        <dsp:cNvSpPr/>
      </dsp:nvSpPr>
      <dsp:spPr>
        <a:xfrm>
          <a:off x="5651202" y="1098030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FEF798-73D0-5741-ABDF-6578E2F2CD5E}">
      <dsp:nvSpPr>
        <dsp:cNvPr id="0" name=""/>
        <dsp:cNvSpPr/>
      </dsp:nvSpPr>
      <dsp:spPr>
        <a:xfrm>
          <a:off x="5744567" y="1186727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5760195" y="1202355"/>
        <a:ext cx="809027" cy="502324"/>
      </dsp:txXfrm>
    </dsp:sp>
    <dsp:sp modelId="{72E1B35D-EBB3-2B4C-B6F2-6C3F346BCBF3}">
      <dsp:nvSpPr>
        <dsp:cNvPr id="0" name=""/>
        <dsp:cNvSpPr/>
      </dsp:nvSpPr>
      <dsp:spPr>
        <a:xfrm>
          <a:off x="4624189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A4172-C71E-2442-BABC-EF5978235E0D}">
      <dsp:nvSpPr>
        <dsp:cNvPr id="0" name=""/>
        <dsp:cNvSpPr/>
      </dsp:nvSpPr>
      <dsp:spPr>
        <a:xfrm>
          <a:off x="4717553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4733181" y="1980318"/>
        <a:ext cx="809027" cy="502324"/>
      </dsp:txXfrm>
    </dsp:sp>
    <dsp:sp modelId="{1876716E-FDA5-4247-BCC9-876C79281841}">
      <dsp:nvSpPr>
        <dsp:cNvPr id="0" name=""/>
        <dsp:cNvSpPr/>
      </dsp:nvSpPr>
      <dsp:spPr>
        <a:xfrm>
          <a:off x="411068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237DBC-5776-8146-BCDB-9A7AA5865BFF}">
      <dsp:nvSpPr>
        <dsp:cNvPr id="0" name=""/>
        <dsp:cNvSpPr/>
      </dsp:nvSpPr>
      <dsp:spPr>
        <a:xfrm>
          <a:off x="420404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5</a:t>
          </a:r>
          <a:endParaRPr lang="en-US" sz="2300" kern="1200" dirty="0"/>
        </a:p>
      </dsp:txBody>
      <dsp:txXfrm>
        <a:off x="4219675" y="2758280"/>
        <a:ext cx="809027" cy="502324"/>
      </dsp:txXfrm>
    </dsp:sp>
    <dsp:sp modelId="{BC76560A-2147-804B-A099-E09AF9230AC1}">
      <dsp:nvSpPr>
        <dsp:cNvPr id="0" name=""/>
        <dsp:cNvSpPr/>
      </dsp:nvSpPr>
      <dsp:spPr>
        <a:xfrm>
          <a:off x="5137695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F48254-F321-914B-BED8-2D26C53ACFD4}">
      <dsp:nvSpPr>
        <dsp:cNvPr id="0" name=""/>
        <dsp:cNvSpPr/>
      </dsp:nvSpPr>
      <dsp:spPr>
        <a:xfrm>
          <a:off x="5231060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6</a:t>
          </a:r>
          <a:endParaRPr lang="en-US" sz="2300" kern="1200" dirty="0"/>
        </a:p>
      </dsp:txBody>
      <dsp:txXfrm>
        <a:off x="5246688" y="2758280"/>
        <a:ext cx="809027" cy="502324"/>
      </dsp:txXfrm>
    </dsp:sp>
    <dsp:sp modelId="{C21791D7-99ED-CA4C-804C-1F01B7A245B8}">
      <dsp:nvSpPr>
        <dsp:cNvPr id="0" name=""/>
        <dsp:cNvSpPr/>
      </dsp:nvSpPr>
      <dsp:spPr>
        <a:xfrm>
          <a:off x="6678215" y="1875993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02FC66-8B9B-094D-BDD4-26FFF80C9D30}">
      <dsp:nvSpPr>
        <dsp:cNvPr id="0" name=""/>
        <dsp:cNvSpPr/>
      </dsp:nvSpPr>
      <dsp:spPr>
        <a:xfrm>
          <a:off x="6771580" y="1964690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6787208" y="1980318"/>
        <a:ext cx="809027" cy="502324"/>
      </dsp:txXfrm>
    </dsp:sp>
    <dsp:sp modelId="{D5AFB5AB-3A6D-8C4C-AEA9-8CB18D247F21}">
      <dsp:nvSpPr>
        <dsp:cNvPr id="0" name=""/>
        <dsp:cNvSpPr/>
      </dsp:nvSpPr>
      <dsp:spPr>
        <a:xfrm>
          <a:off x="6164708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0BA461-7D23-EB4F-8FAB-D8AF603DCC00}">
      <dsp:nvSpPr>
        <dsp:cNvPr id="0" name=""/>
        <dsp:cNvSpPr/>
      </dsp:nvSpPr>
      <dsp:spPr>
        <a:xfrm>
          <a:off x="6258073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7</a:t>
          </a:r>
          <a:endParaRPr lang="en-US" sz="2300" kern="1200" dirty="0"/>
        </a:p>
      </dsp:txBody>
      <dsp:txXfrm>
        <a:off x="6273701" y="2758280"/>
        <a:ext cx="809027" cy="502324"/>
      </dsp:txXfrm>
    </dsp:sp>
    <dsp:sp modelId="{98B0A7FA-8997-DA42-8F92-A156239A6DD2}">
      <dsp:nvSpPr>
        <dsp:cNvPr id="0" name=""/>
        <dsp:cNvSpPr/>
      </dsp:nvSpPr>
      <dsp:spPr>
        <a:xfrm>
          <a:off x="7191722" y="2653955"/>
          <a:ext cx="840283" cy="5335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0DE176-02E0-084C-8AA9-BC885CFA8033}">
      <dsp:nvSpPr>
        <dsp:cNvPr id="0" name=""/>
        <dsp:cNvSpPr/>
      </dsp:nvSpPr>
      <dsp:spPr>
        <a:xfrm>
          <a:off x="7285087" y="2742652"/>
          <a:ext cx="840283" cy="533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8</a:t>
          </a:r>
          <a:endParaRPr lang="en-US" sz="2300" kern="1200" dirty="0"/>
        </a:p>
      </dsp:txBody>
      <dsp:txXfrm>
        <a:off x="7300715" y="2758280"/>
        <a:ext cx="809027" cy="502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0718-CC04-0746-9B97-632A0291FE79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64CAD-262F-224F-BE78-51169E90C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14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34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5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545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83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84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93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4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39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81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449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11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25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103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65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671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95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7357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36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25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686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57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5795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917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462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858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66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233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10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458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032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271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546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390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6195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981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9832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370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71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7590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35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9632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639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881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080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2826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80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3840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A64CAD-262F-224F-BE78-51169E90C6EE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068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29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41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649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9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97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70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3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7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94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FD81E-5142-5346-B54A-07214D4A00A6}" type="datetimeFigureOut">
              <a:rPr lang="en-US" smtClean="0"/>
              <a:t>10/28/16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49E04-CF7A-E54E-AAB7-7D89ADA10B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tif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.unipi.it/~ottavian/files/semi_index_cikm.pdf" TargetMode="External"/><Relationship Id="rId4" Type="http://schemas.openxmlformats.org/officeDocument/2006/relationships/hyperlink" Target="http://www.cs.tufts.edu/~nr/cs257/archive/john-hughes/lists.pdf" TargetMode="External"/><Relationship Id="rId5" Type="http://schemas.openxmlformats.org/officeDocument/2006/relationships/hyperlink" Target="http://blog.johantibell.com/2011/06/memory-footprints-of-some-common-data.html" TargetMode="External"/><Relationship Id="rId6" Type="http://schemas.openxmlformats.org/officeDocument/2006/relationships/hyperlink" Target="https://www.cs.cmu.edu/~dga/papers/zhou-sea2013.pdf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Querying JSON the Lazy Way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216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John Ky</a:t>
            </a:r>
          </a:p>
          <a:p>
            <a:pPr algn="ctr"/>
            <a:r>
              <a:rPr lang="en-US" sz="2400" dirty="0" smtClean="0"/>
              <a:t>Arbor Networks</a:t>
            </a:r>
          </a:p>
          <a:p>
            <a:pPr algn="ctr"/>
            <a:r>
              <a:rPr lang="en-US" sz="2400" dirty="0" smtClean="0"/>
              <a:t>@newhoggy</a:t>
            </a:r>
          </a:p>
          <a:p>
            <a:pPr algn="ctr"/>
            <a:r>
              <a:rPr lang="en-US" sz="2400" dirty="0"/>
              <a:t>https://github.com/newhoggy</a:t>
            </a:r>
          </a:p>
        </p:txBody>
      </p:sp>
    </p:spTree>
    <p:extLst>
      <p:ext uri="{BB962C8B-B14F-4D97-AF65-F5344CB8AC3E}">
        <p14:creationId xmlns:p14="http://schemas.microsoft.com/office/powerpoint/2010/main" val="166110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Json Type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89567" y="1690688"/>
            <a:ext cx="7412865" cy="26108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data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Json</a:t>
            </a:r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JsonString</a:t>
            </a:r>
            <a:r>
              <a:rPr lang="en-US" sz="2000" dirty="0" smtClean="0">
                <a:solidFill>
                  <a:srgbClr val="EF2659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String</a:t>
            </a: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|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JsonNumber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Double</a:t>
            </a: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|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JsonObject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[(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Json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)]</a:t>
            </a:r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|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JsonArray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Json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]</a:t>
            </a:r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|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JsonBool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Bool</a:t>
            </a: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|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JsonNull</a:t>
            </a:r>
          </a:p>
          <a:p>
            <a:r>
              <a:rPr lang="de-DE" sz="2000" dirty="0" smtClean="0">
                <a:latin typeface="Monaco" charset="0"/>
              </a:rPr>
              <a:t>  </a:t>
            </a:r>
            <a:r>
              <a:rPr lang="de-DE" sz="2000" dirty="0">
                <a:solidFill>
                  <a:srgbClr val="7030A0"/>
                </a:solidFill>
                <a:latin typeface="Monaco" charset="0"/>
              </a:rPr>
              <a:t>deriving </a:t>
            </a:r>
            <a:r>
              <a:rPr lang="de-DE" sz="2000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de-DE" sz="2000" dirty="0">
                <a:solidFill>
                  <a:schemeClr val="accent6"/>
                </a:solidFill>
                <a:latin typeface="Monaco" charset="0"/>
              </a:rPr>
              <a:t>Eq</a:t>
            </a:r>
            <a:r>
              <a:rPr lang="de-DE" sz="2000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de-DE" sz="2000" dirty="0">
                <a:solidFill>
                  <a:schemeClr val="accent6"/>
                </a:solidFill>
                <a:latin typeface="Monaco" charset="0"/>
              </a:rPr>
              <a:t>Show</a:t>
            </a:r>
            <a:r>
              <a:rPr lang="de-DE" sz="2000" dirty="0">
                <a:solidFill>
                  <a:srgbClr val="000000"/>
                </a:solidFill>
                <a:latin typeface="Monaco" charset="0"/>
              </a:rPr>
              <a:t>)</a:t>
            </a:r>
            <a:endParaRPr lang="en-US" sz="2000" dirty="0" smtClean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1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Haskell Heap Object on 64-bit platforms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87009" y="2989781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387010" y="2373331"/>
            <a:ext cx="811660" cy="308225"/>
            <a:chOff x="1387010" y="2373331"/>
            <a:chExt cx="626725" cy="308225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2198670" y="2373331"/>
            <a:ext cx="811660" cy="308225"/>
            <a:chOff x="1387010" y="2373331"/>
            <a:chExt cx="626725" cy="308225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010329" y="2373331"/>
            <a:ext cx="811660" cy="308225"/>
            <a:chOff x="1387010" y="2373331"/>
            <a:chExt cx="626725" cy="308225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3821989" y="2373331"/>
            <a:ext cx="811660" cy="308225"/>
            <a:chOff x="1387010" y="2373331"/>
            <a:chExt cx="626725" cy="308225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4633648" y="2373331"/>
            <a:ext cx="811660" cy="308225"/>
            <a:chOff x="1387010" y="2373331"/>
            <a:chExt cx="626725" cy="308225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5445308" y="2373331"/>
            <a:ext cx="811660" cy="308225"/>
            <a:chOff x="1387010" y="2373331"/>
            <a:chExt cx="626725" cy="308225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6256967" y="2373331"/>
            <a:ext cx="811660" cy="308225"/>
            <a:chOff x="1387010" y="2373331"/>
            <a:chExt cx="626725" cy="308225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7068627" y="2373331"/>
            <a:ext cx="811660" cy="308225"/>
            <a:chOff x="1387010" y="2373331"/>
            <a:chExt cx="626725" cy="308225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7880286" y="2373331"/>
            <a:ext cx="811660" cy="308225"/>
            <a:chOff x="1387010" y="2373331"/>
            <a:chExt cx="626725" cy="308225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8691946" y="2373331"/>
            <a:ext cx="811660" cy="308225"/>
            <a:chOff x="1387010" y="2373331"/>
            <a:chExt cx="626725" cy="308225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9503605" y="2373331"/>
            <a:ext cx="811660" cy="308225"/>
            <a:chOff x="1387010" y="2373331"/>
            <a:chExt cx="626725" cy="308225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10315265" y="2373331"/>
            <a:ext cx="811660" cy="308225"/>
            <a:chOff x="1387010" y="2373331"/>
            <a:chExt cx="626725" cy="308225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1387010" y="2373331"/>
              <a:ext cx="0" cy="3082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387010" y="2681556"/>
              <a:ext cx="6267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1140432" y="1998912"/>
            <a:ext cx="49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1957229" y="1998912"/>
            <a:ext cx="49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2763749" y="1998912"/>
            <a:ext cx="49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3575407" y="1998912"/>
            <a:ext cx="49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4315149" y="1998912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5126807" y="1998912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5935896" y="1998912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6742416" y="1998912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28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7556647" y="1994363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32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8363167" y="1994363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40</a:t>
            </a:r>
            <a:endParaRPr lang="en-US" dirty="0"/>
          </a:p>
        </p:txBody>
      </p:sp>
      <p:sp>
        <p:nvSpPr>
          <p:cNvPr id="111" name="Rectangle 110"/>
          <p:cNvSpPr/>
          <p:nvPr/>
        </p:nvSpPr>
        <p:spPr>
          <a:xfrm>
            <a:off x="1378715" y="3405123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15" name="Rectangle 114"/>
          <p:cNvSpPr/>
          <p:nvPr/>
        </p:nvSpPr>
        <p:spPr>
          <a:xfrm>
            <a:off x="2997559" y="3405353"/>
            <a:ext cx="1631031" cy="2977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Double</a:t>
            </a:r>
            <a:endParaRPr lang="en-US" dirty="0"/>
          </a:p>
        </p:txBody>
      </p:sp>
      <p:sp>
        <p:nvSpPr>
          <p:cNvPr id="116" name="TextBox 115"/>
          <p:cNvSpPr txBox="1"/>
          <p:nvPr/>
        </p:nvSpPr>
        <p:spPr>
          <a:xfrm>
            <a:off x="4620711" y="2953974"/>
            <a:ext cx="161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JsonBoolean*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4656185" y="3369432"/>
            <a:ext cx="161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JsonNumber</a:t>
            </a:r>
            <a:endParaRPr lang="en-US" dirty="0"/>
          </a:p>
        </p:txBody>
      </p:sp>
      <p:sp>
        <p:nvSpPr>
          <p:cNvPr id="84" name="Rectangle 83"/>
          <p:cNvSpPr/>
          <p:nvPr/>
        </p:nvSpPr>
        <p:spPr>
          <a:xfrm>
            <a:off x="3019401" y="2989780"/>
            <a:ext cx="1609189" cy="29772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Boolean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9182535" y="1998912"/>
            <a:ext cx="642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48</a:t>
            </a:r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1379962" y="3833548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93" name="Rectangle 92"/>
          <p:cNvSpPr/>
          <p:nvPr/>
        </p:nvSpPr>
        <p:spPr>
          <a:xfrm>
            <a:off x="3006471" y="3833661"/>
            <a:ext cx="1631031" cy="2977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Pointer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4656185" y="3780331"/>
            <a:ext cx="161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JsonString</a:t>
            </a:r>
            <a:endParaRPr lang="en-US" dirty="0"/>
          </a:p>
        </p:txBody>
      </p:sp>
      <p:sp>
        <p:nvSpPr>
          <p:cNvPr id="99" name="Rectangle 98"/>
          <p:cNvSpPr/>
          <p:nvPr/>
        </p:nvSpPr>
        <p:spPr>
          <a:xfrm>
            <a:off x="1378717" y="4497477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18" name="Rectangle 117"/>
          <p:cNvSpPr/>
          <p:nvPr/>
        </p:nvSpPr>
        <p:spPr>
          <a:xfrm>
            <a:off x="4639519" y="4165570"/>
            <a:ext cx="790280" cy="2978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0" name="Rectangle 119"/>
          <p:cNvSpPr/>
          <p:nvPr/>
        </p:nvSpPr>
        <p:spPr>
          <a:xfrm>
            <a:off x="1378718" y="4165514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23" name="Rectangle 122"/>
          <p:cNvSpPr/>
          <p:nvPr/>
        </p:nvSpPr>
        <p:spPr>
          <a:xfrm>
            <a:off x="3003281" y="4165627"/>
            <a:ext cx="1631031" cy="2977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374240" y="4867402"/>
            <a:ext cx="530957" cy="138546"/>
            <a:chOff x="9138237" y="4575143"/>
            <a:chExt cx="530957" cy="138546"/>
          </a:xfrm>
        </p:grpSpPr>
        <p:sp>
          <p:nvSpPr>
            <p:cNvPr id="10" name="Oval 9"/>
            <p:cNvSpPr/>
            <p:nvPr/>
          </p:nvSpPr>
          <p:spPr>
            <a:xfrm>
              <a:off x="9138237" y="4575144"/>
              <a:ext cx="147533" cy="1385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9324972" y="4575144"/>
              <a:ext cx="147533" cy="1385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9521661" y="4575143"/>
              <a:ext cx="147533" cy="1385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638788" y="5151339"/>
            <a:ext cx="1618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JsonArray</a:t>
            </a:r>
            <a:endParaRPr lang="en-US" dirty="0"/>
          </a:p>
        </p:txBody>
      </p:sp>
      <p:sp>
        <p:nvSpPr>
          <p:cNvPr id="131" name="Rectangle 130"/>
          <p:cNvSpPr/>
          <p:nvPr/>
        </p:nvSpPr>
        <p:spPr>
          <a:xfrm>
            <a:off x="1378716" y="5187031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34" name="Rectangle 133"/>
          <p:cNvSpPr/>
          <p:nvPr/>
        </p:nvSpPr>
        <p:spPr>
          <a:xfrm>
            <a:off x="3006470" y="5187145"/>
            <a:ext cx="1631031" cy="2977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Pointer</a:t>
            </a:r>
            <a:endParaRPr lang="en-US" dirty="0"/>
          </a:p>
        </p:txBody>
      </p:sp>
      <p:sp>
        <p:nvSpPr>
          <p:cNvPr id="135" name="Rectangle 134"/>
          <p:cNvSpPr/>
          <p:nvPr/>
        </p:nvSpPr>
        <p:spPr>
          <a:xfrm>
            <a:off x="1374240" y="5536825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38" name="Rectangle 137"/>
          <p:cNvSpPr/>
          <p:nvPr/>
        </p:nvSpPr>
        <p:spPr>
          <a:xfrm>
            <a:off x="3002349" y="5536939"/>
            <a:ext cx="1631031" cy="2977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Tail Pointer</a:t>
            </a:r>
            <a:endParaRPr lang="en-US" dirty="0"/>
          </a:p>
        </p:txBody>
      </p:sp>
      <p:sp>
        <p:nvSpPr>
          <p:cNvPr id="139" name="Rectangle 138"/>
          <p:cNvSpPr/>
          <p:nvPr/>
        </p:nvSpPr>
        <p:spPr>
          <a:xfrm>
            <a:off x="4644048" y="5536825"/>
            <a:ext cx="1631031" cy="2953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 Pointer</a:t>
            </a:r>
            <a:endParaRPr lang="en-US" dirty="0"/>
          </a:p>
        </p:txBody>
      </p:sp>
      <p:grpSp>
        <p:nvGrpSpPr>
          <p:cNvPr id="140" name="Group 139"/>
          <p:cNvGrpSpPr/>
          <p:nvPr/>
        </p:nvGrpSpPr>
        <p:grpSpPr>
          <a:xfrm>
            <a:off x="1374240" y="6243158"/>
            <a:ext cx="530957" cy="138546"/>
            <a:chOff x="9138237" y="4575143"/>
            <a:chExt cx="530957" cy="138546"/>
          </a:xfrm>
        </p:grpSpPr>
        <p:sp>
          <p:nvSpPr>
            <p:cNvPr id="141" name="Oval 140"/>
            <p:cNvSpPr/>
            <p:nvPr/>
          </p:nvSpPr>
          <p:spPr>
            <a:xfrm>
              <a:off x="9138237" y="4575144"/>
              <a:ext cx="147533" cy="1385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>
              <a:off x="9324972" y="4575144"/>
              <a:ext cx="147533" cy="1385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9521661" y="4575143"/>
              <a:ext cx="147533" cy="13854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0" name="Rectangle 109"/>
          <p:cNvSpPr/>
          <p:nvPr/>
        </p:nvSpPr>
        <p:spPr>
          <a:xfrm>
            <a:off x="4644338" y="4503581"/>
            <a:ext cx="790280" cy="29783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4" name="Rectangle 113"/>
          <p:cNvSpPr/>
          <p:nvPr/>
        </p:nvSpPr>
        <p:spPr>
          <a:xfrm>
            <a:off x="3002766" y="4502227"/>
            <a:ext cx="1631031" cy="2977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Next</a:t>
            </a:r>
            <a:endParaRPr lang="en-US" dirty="0"/>
          </a:p>
        </p:txBody>
      </p:sp>
      <p:sp>
        <p:nvSpPr>
          <p:cNvPr id="145" name="Rectangle 144"/>
          <p:cNvSpPr/>
          <p:nvPr/>
        </p:nvSpPr>
        <p:spPr>
          <a:xfrm>
            <a:off x="1373523" y="5884006"/>
            <a:ext cx="1623319" cy="297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46" name="Rectangle 145"/>
          <p:cNvSpPr/>
          <p:nvPr/>
        </p:nvSpPr>
        <p:spPr>
          <a:xfrm>
            <a:off x="3001632" y="5884120"/>
            <a:ext cx="1631031" cy="2977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Tail Pointer</a:t>
            </a:r>
            <a:endParaRPr lang="en-US" dirty="0"/>
          </a:p>
        </p:txBody>
      </p:sp>
      <p:sp>
        <p:nvSpPr>
          <p:cNvPr id="147" name="Rectangle 146"/>
          <p:cNvSpPr/>
          <p:nvPr/>
        </p:nvSpPr>
        <p:spPr>
          <a:xfrm>
            <a:off x="4643331" y="5884006"/>
            <a:ext cx="1631031" cy="2953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 Pointer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9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Aeson Library Memory Usage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Mem (MB)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CMD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-------- ---------------------------------------------------------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     63 import           </a:t>
            </a:r>
            <a:r>
              <a:rPr lang="en-US" sz="1800" dirty="0" err="1" smtClean="0">
                <a:latin typeface="Andale Mono" charset="0"/>
                <a:ea typeface="Andale Mono" charset="0"/>
                <a:cs typeface="Andale Mono" charset="0"/>
              </a:rPr>
              <a:t>Data.Aeson</a:t>
            </a:r>
            <a:endParaRPr lang="en-US" sz="1800" dirty="0" smtClean="0">
              <a:latin typeface="Andale Mono" charset="0"/>
              <a:ea typeface="Andale Mono" charset="0"/>
              <a:cs typeface="Andale Mono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     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64 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import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         Control.DeepSeq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    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64 import 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qualified </a:t>
            </a:r>
            <a:r>
              <a:rPr lang="en-US" sz="1800" dirty="0" err="1">
                <a:latin typeface="Andale Mono" charset="0"/>
                <a:ea typeface="Andale Mono" charset="0"/>
                <a:cs typeface="Andale Mono" charset="0"/>
              </a:rPr>
              <a:t>Data.ByteString.Lazy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 as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BSL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     66 json78m 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&lt;- </a:t>
            </a:r>
            <a:r>
              <a:rPr lang="en-US" sz="1800" dirty="0" err="1">
                <a:latin typeface="Andale Mono" charset="0"/>
                <a:ea typeface="Andale Mono" charset="0"/>
                <a:cs typeface="Andale Mono" charset="0"/>
              </a:rPr>
              <a:t>BSL.readFile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”../corpus/78mbs.json”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    </a:t>
            </a:r>
            <a:r>
              <a:rPr lang="en-US" sz="18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166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let !x = deepseq json78m json78m</a:t>
            </a:r>
            <a:endParaRPr lang="en-US" sz="1800" dirty="0" smtClean="0">
              <a:latin typeface="Andale Mono" charset="0"/>
              <a:ea typeface="Andale Mono" charset="0"/>
              <a:cs typeface="Andale Mono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   1199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 let </a:t>
            </a:r>
            <a:r>
              <a:rPr lang="en-US" sz="1800" dirty="0">
                <a:latin typeface="Andale Mono" charset="0"/>
                <a:ea typeface="Andale Mono" charset="0"/>
                <a:cs typeface="Andale Mono" charset="0"/>
              </a:rPr>
              <a:t>!x = decode json78m :: Maybe </a:t>
            </a: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Value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atin typeface="Andale Mono" charset="0"/>
              <a:ea typeface="Andale Mono" charset="0"/>
              <a:cs typeface="Andale Mono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Andale Mono" charset="0"/>
              <a:ea typeface="Andale Mono" charset="0"/>
              <a:cs typeface="Andale Mono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Andale Mono" charset="0"/>
                <a:ea typeface="Andale Mono" charset="0"/>
                <a:cs typeface="Andale Mono" charset="0"/>
              </a:rPr>
              <a:t>Measured with htop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328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Objects are expensive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690688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Bits are cheap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40" y="1690688"/>
            <a:ext cx="9540319" cy="376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Succinct Data Structures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46920" y="1705202"/>
            <a:ext cx="6898160" cy="97837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11101010 10011001 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4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5860" y="4315298"/>
            <a:ext cx="898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mtClean="0"/>
              <a:t>a </a:t>
            </a:r>
            <a:r>
              <a:rPr lang="en-US" sz="3200" dirty="0"/>
              <a:t>data structure which uses an amount of space that is "close" to the information-theoretic lower bound, but </a:t>
            </a:r>
            <a:r>
              <a:rPr lang="en-US" sz="3200" dirty="0" smtClean="0"/>
              <a:t>still </a:t>
            </a:r>
            <a:r>
              <a:rPr lang="en-US" sz="3200" dirty="0"/>
              <a:t>allows for efficient query operations</a:t>
            </a:r>
          </a:p>
        </p:txBody>
      </p:sp>
    </p:spTree>
    <p:extLst>
      <p:ext uri="{BB962C8B-B14F-4D97-AF65-F5344CB8AC3E}">
        <p14:creationId xmlns:p14="http://schemas.microsoft.com/office/powerpoint/2010/main" val="146720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Rank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46920" y="1705202"/>
            <a:ext cx="6898160" cy="97837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1110101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0 10011001 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4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1705202"/>
            <a:ext cx="2125362" cy="5931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43200" y="2817341"/>
            <a:ext cx="212536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32888" y="231698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7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2806" y="3756679"/>
            <a:ext cx="3546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r</a:t>
            </a:r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ank(</a:t>
            </a:r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7</a:t>
            </a:r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)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743200" y="2366413"/>
            <a:ext cx="0" cy="574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68562" y="2366413"/>
            <a:ext cx="0" cy="574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04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Rank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46920" y="1705202"/>
            <a:ext cx="6898160" cy="97837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0 10011001 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4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1705202"/>
            <a:ext cx="2125362" cy="5931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2743200" y="2366413"/>
            <a:ext cx="0" cy="574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562" y="2366413"/>
            <a:ext cx="0" cy="568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743200" y="2817341"/>
            <a:ext cx="212536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322806" y="3756679"/>
            <a:ext cx="3546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r</a:t>
            </a:r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ank(</a:t>
            </a:r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7</a:t>
            </a:r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)=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5</a:t>
            </a:r>
            <a:endParaRPr lang="en-US" sz="4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2888" y="231698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FF0000"/>
                </a:solidFill>
              </a:rPr>
              <a:t>7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51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Select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46920" y="1705202"/>
            <a:ext cx="6898160" cy="97837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</a:t>
            </a:r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0011001 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4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8398" y="3707252"/>
            <a:ext cx="4475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select(</a:t>
            </a:r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6</a:t>
            </a:r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)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43199" y="1705202"/>
            <a:ext cx="3027405" cy="5931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Select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646920" y="1705202"/>
            <a:ext cx="6898160" cy="97837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11101010 1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0011001 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4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4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8398" y="3707252"/>
            <a:ext cx="4475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select(</a:t>
            </a:r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6</a:t>
            </a:r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)=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9</a:t>
            </a:r>
            <a:endParaRPr lang="en-US" sz="4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43199" y="1705202"/>
            <a:ext cx="3027405" cy="5931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743200" y="2366413"/>
            <a:ext cx="0" cy="574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770604" y="2366413"/>
            <a:ext cx="0" cy="5684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743200" y="2817341"/>
            <a:ext cx="30274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02442" y="231698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213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Population Count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1206500"/>
            <a:ext cx="82550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87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Population Count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84360" y="2017648"/>
            <a:ext cx="376898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m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odule </a:t>
            </a:r>
            <a:r>
              <a:rPr lang="en-US" dirty="0" smtClean="0">
                <a:latin typeface="Monaco" charset="0"/>
              </a:rPr>
              <a:t>Data.Bits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where</a:t>
            </a:r>
          </a:p>
          <a:p>
            <a:endParaRPr lang="en-US" dirty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class </a:t>
            </a:r>
            <a:r>
              <a:rPr lang="en-US" dirty="0">
                <a:solidFill>
                  <a:srgbClr val="00B050"/>
                </a:solidFill>
                <a:latin typeface="Monaco" charset="0"/>
              </a:rPr>
              <a:t>Eq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=&gt; </a:t>
            </a:r>
            <a:r>
              <a:rPr lang="en-US" dirty="0">
                <a:solidFill>
                  <a:srgbClr val="00B050"/>
                </a:solidFill>
                <a:latin typeface="Monaco" charset="0"/>
              </a:rPr>
              <a:t>Bits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where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popCount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 </a:t>
            </a:r>
            <a:r>
              <a:rPr lang="en-US" dirty="0">
                <a:latin typeface="Monaco" charset="0"/>
              </a:rPr>
              <a:t>::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 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Int</a:t>
            </a:r>
          </a:p>
          <a:p>
            <a:endParaRPr lang="en-US" dirty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instance </a:t>
            </a:r>
            <a:r>
              <a:rPr lang="en-US" dirty="0" smtClean="0">
                <a:solidFill>
                  <a:srgbClr val="00B050"/>
                </a:solidFill>
                <a:latin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Word64</a:t>
            </a:r>
          </a:p>
          <a:p>
            <a:endParaRPr lang="en-US" dirty="0">
              <a:latin typeface="Monaco" charset="0"/>
            </a:endParaRPr>
          </a:p>
          <a:p>
            <a:endParaRPr lang="en-US" dirty="0" smtClean="0">
              <a:latin typeface="Monaco" charset="0"/>
            </a:endParaRPr>
          </a:p>
          <a:p>
            <a:r>
              <a:rPr lang="en-US" dirty="0" smtClean="0">
                <a:latin typeface="Monaco" charset="0"/>
              </a:rPr>
              <a:t>g</a:t>
            </a:r>
            <a:r>
              <a:rPr lang="nb-NO" dirty="0" smtClean="0">
                <a:latin typeface="Monaco" charset="0"/>
              </a:rPr>
              <a:t>hc flags: </a:t>
            </a:r>
            <a:r>
              <a:rPr lang="nb-NO" dirty="0">
                <a:latin typeface="Monaco" charset="0"/>
              </a:rPr>
              <a:t>-</a:t>
            </a:r>
            <a:r>
              <a:rPr lang="nb-NO" dirty="0" smtClean="0">
                <a:latin typeface="Monaco" charset="0"/>
              </a:rPr>
              <a:t>msse4.2</a:t>
            </a:r>
          </a:p>
          <a:p>
            <a:endParaRPr lang="nb-NO" dirty="0">
              <a:latin typeface="Monaco" charset="0"/>
            </a:endParaRPr>
          </a:p>
          <a:p>
            <a:endParaRPr lang="en-US" dirty="0" smtClean="0">
              <a:latin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035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POP512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451544"/>
            <a:ext cx="7778496" cy="245936"/>
            <a:chOff x="838200" y="2451544"/>
            <a:chExt cx="7778496" cy="245936"/>
          </a:xfrm>
        </p:grpSpPr>
        <p:sp>
          <p:nvSpPr>
            <p:cNvPr id="48" name="Rectangle 47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0381488" y="2451544"/>
            <a:ext cx="972312" cy="2459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8714232" y="2451544"/>
            <a:ext cx="1591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714232" y="2695384"/>
            <a:ext cx="1591056" cy="2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4121700" y="1546704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popCount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</a:t>
            </a:r>
            <a:r>
              <a:rPr lang="en-US" dirty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a =&gt;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Int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nstance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Word64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4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POP512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451544"/>
            <a:ext cx="7778496" cy="245936"/>
            <a:chOff x="838200" y="2451544"/>
            <a:chExt cx="7778496" cy="245936"/>
          </a:xfrm>
        </p:grpSpPr>
        <p:sp>
          <p:nvSpPr>
            <p:cNvPr id="48" name="Rectangle 47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0381488" y="2451544"/>
            <a:ext cx="972312" cy="2459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8714232" y="2451544"/>
            <a:ext cx="1591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714232" y="2695384"/>
            <a:ext cx="1591056" cy="2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4121700" y="1546704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popCount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</a:t>
            </a:r>
            <a:r>
              <a:rPr lang="en-US" dirty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a =&gt;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Int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nstance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Word64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>
            <a:off x="838200" y="2807208"/>
            <a:ext cx="0" cy="77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8601456" y="2807208"/>
            <a:ext cx="0" cy="777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838200" y="3401568"/>
            <a:ext cx="776325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058459" y="3032236"/>
            <a:ext cx="3223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512 bits = 8 words = 1 cache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80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POP512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451544"/>
            <a:ext cx="7778496" cy="245936"/>
            <a:chOff x="838200" y="2451544"/>
            <a:chExt cx="7778496" cy="245936"/>
          </a:xfrm>
        </p:grpSpPr>
        <p:sp>
          <p:nvSpPr>
            <p:cNvPr id="48" name="Rectangle 47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0381488" y="2451544"/>
            <a:ext cx="972312" cy="2459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>
            <a:off x="838200" y="2923984"/>
            <a:ext cx="7778496" cy="245936"/>
            <a:chOff x="838200" y="2451544"/>
            <a:chExt cx="7778496" cy="245936"/>
          </a:xfrm>
        </p:grpSpPr>
        <p:sp>
          <p:nvSpPr>
            <p:cNvPr id="71" name="Rectangle 70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8" name="Rectangle 87"/>
          <p:cNvSpPr/>
          <p:nvPr/>
        </p:nvSpPr>
        <p:spPr>
          <a:xfrm>
            <a:off x="10381488" y="2923984"/>
            <a:ext cx="972312" cy="2459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8714232" y="2451544"/>
            <a:ext cx="1591056" cy="472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714232" y="3169920"/>
            <a:ext cx="1591056" cy="2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121700" y="1546704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popCount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</a:t>
            </a:r>
            <a:r>
              <a:rPr lang="en-US" dirty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a =&gt;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Int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nstance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Word64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17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POP512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451544"/>
            <a:ext cx="7778496" cy="245936"/>
            <a:chOff x="838200" y="2451544"/>
            <a:chExt cx="7778496" cy="245936"/>
          </a:xfrm>
        </p:grpSpPr>
        <p:sp>
          <p:nvSpPr>
            <p:cNvPr id="48" name="Rectangle 47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0381488" y="2451544"/>
            <a:ext cx="972312" cy="2459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>
            <a:off x="838200" y="2923984"/>
            <a:ext cx="7778496" cy="245936"/>
            <a:chOff x="838200" y="2451544"/>
            <a:chExt cx="7778496" cy="245936"/>
          </a:xfrm>
        </p:grpSpPr>
        <p:sp>
          <p:nvSpPr>
            <p:cNvPr id="71" name="Rectangle 70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38200" y="3396424"/>
            <a:ext cx="7778496" cy="245936"/>
            <a:chOff x="838200" y="2451544"/>
            <a:chExt cx="7778496" cy="245936"/>
          </a:xfrm>
        </p:grpSpPr>
        <p:sp>
          <p:nvSpPr>
            <p:cNvPr id="80" name="Rectangle 79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8" name="Rectangle 87"/>
          <p:cNvSpPr/>
          <p:nvPr/>
        </p:nvSpPr>
        <p:spPr>
          <a:xfrm>
            <a:off x="10381488" y="2923984"/>
            <a:ext cx="972312" cy="2459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10376916" y="3396424"/>
            <a:ext cx="972312" cy="2459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8714232" y="2451544"/>
            <a:ext cx="1591056" cy="944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714232" y="3654360"/>
            <a:ext cx="1591056" cy="2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121700" y="1546704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popCount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</a:t>
            </a:r>
            <a:r>
              <a:rPr lang="en-US" dirty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a =&gt;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Int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nstance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Word64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54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POP512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451544"/>
            <a:ext cx="7778496" cy="245936"/>
            <a:chOff x="838200" y="2451544"/>
            <a:chExt cx="7778496" cy="245936"/>
          </a:xfrm>
          <a:noFill/>
        </p:grpSpPr>
        <p:sp>
          <p:nvSpPr>
            <p:cNvPr id="48" name="Rectangle 47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0381488" y="2451544"/>
            <a:ext cx="972312" cy="24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>
            <a:off x="838200" y="2923984"/>
            <a:ext cx="7778496" cy="245936"/>
            <a:chOff x="838200" y="2451544"/>
            <a:chExt cx="7778496" cy="245936"/>
          </a:xfrm>
          <a:noFill/>
        </p:grpSpPr>
        <p:sp>
          <p:nvSpPr>
            <p:cNvPr id="71" name="Rectangle 70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38200" y="3396424"/>
            <a:ext cx="7778496" cy="245936"/>
            <a:chOff x="838200" y="2451544"/>
            <a:chExt cx="7778496" cy="245936"/>
          </a:xfrm>
          <a:noFill/>
        </p:grpSpPr>
        <p:sp>
          <p:nvSpPr>
            <p:cNvPr id="80" name="Rectangle 79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8" name="Rectangle 87"/>
          <p:cNvSpPr/>
          <p:nvPr/>
        </p:nvSpPr>
        <p:spPr>
          <a:xfrm>
            <a:off x="10381488" y="2923984"/>
            <a:ext cx="972312" cy="24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10376916" y="3396424"/>
            <a:ext cx="972312" cy="24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121700" y="1546704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popCount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</a:t>
            </a:r>
            <a:r>
              <a:rPr lang="en-US" dirty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a =&gt;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Int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nstance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Word64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4944" y="2317051"/>
            <a:ext cx="8046720" cy="14493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0242803" y="2317051"/>
            <a:ext cx="1245108" cy="14493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4015323" y="3766376"/>
            <a:ext cx="1405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Bit Vector</a:t>
            </a:r>
            <a:endParaRPr lang="en-US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10271403" y="3771901"/>
            <a:ext cx="1183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Rank</a:t>
            </a:r>
          </a:p>
          <a:p>
            <a:r>
              <a:rPr lang="en-US" sz="2400" dirty="0" smtClean="0"/>
              <a:t>Support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188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POP512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38200" y="2451544"/>
            <a:ext cx="7778496" cy="245936"/>
            <a:chOff x="838200" y="2451544"/>
            <a:chExt cx="7778496" cy="245936"/>
          </a:xfrm>
        </p:grpSpPr>
        <p:sp>
          <p:nvSpPr>
            <p:cNvPr id="48" name="Rectangle 47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0381488" y="2451544"/>
            <a:ext cx="972312" cy="24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>
            <a:off x="838200" y="2923984"/>
            <a:ext cx="7778496" cy="245936"/>
            <a:chOff x="838200" y="2451544"/>
            <a:chExt cx="7778496" cy="245936"/>
          </a:xfrm>
        </p:grpSpPr>
        <p:sp>
          <p:nvSpPr>
            <p:cNvPr id="71" name="Rectangle 70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755136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38200" y="3396424"/>
            <a:ext cx="7778496" cy="245936"/>
            <a:chOff x="838200" y="2451544"/>
            <a:chExt cx="7778496" cy="245936"/>
          </a:xfrm>
        </p:grpSpPr>
        <p:sp>
          <p:nvSpPr>
            <p:cNvPr id="80" name="Rectangle 79"/>
            <p:cNvSpPr/>
            <p:nvPr/>
          </p:nvSpPr>
          <p:spPr>
            <a:xfrm>
              <a:off x="838200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810512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782824" y="2451544"/>
              <a:ext cx="972312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755136" y="2451544"/>
              <a:ext cx="487680" cy="24593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727448" y="2451544"/>
              <a:ext cx="972312" cy="245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699760" y="2451544"/>
              <a:ext cx="972312" cy="245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672072" y="2451544"/>
              <a:ext cx="972312" cy="245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7644384" y="2451544"/>
              <a:ext cx="972312" cy="245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8" name="Rectangle 87"/>
          <p:cNvSpPr/>
          <p:nvPr/>
        </p:nvSpPr>
        <p:spPr>
          <a:xfrm>
            <a:off x="10381488" y="2923984"/>
            <a:ext cx="972312" cy="2459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10376916" y="3396424"/>
            <a:ext cx="972312" cy="24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121700" y="1546704"/>
            <a:ext cx="43204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popCount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</a:t>
            </a:r>
            <a:r>
              <a:rPr lang="en-US" dirty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a =&gt;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Int</a:t>
            </a:r>
          </a:p>
          <a:p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nstance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92D050"/>
                </a:solidFill>
                <a:latin typeface="Monaco" charset="0"/>
                <a:ea typeface="Monaco" charset="0"/>
                <a:cs typeface="Monaco" charset="0"/>
              </a:rPr>
              <a:t>Bits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Word64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39768" y="3396424"/>
            <a:ext cx="486156" cy="2459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8714232" y="2451544"/>
            <a:ext cx="1591056" cy="472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714232" y="3169920"/>
            <a:ext cx="1591056" cy="2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79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5" name="Oval 4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9" name="Oval 8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Oval 14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5" idx="7"/>
            <a:endCxn id="4" idx="3"/>
          </p:cNvCxnSpPr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" idx="5"/>
            <a:endCxn id="6" idx="1"/>
          </p:cNvCxnSpPr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5" idx="4"/>
            <a:endCxn id="15" idx="0"/>
          </p:cNvCxnSpPr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7"/>
            <a:endCxn id="6" idx="3"/>
          </p:cNvCxnSpPr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5"/>
            <a:endCxn id="10" idx="1"/>
          </p:cNvCxnSpPr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5" name="Oval 4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9" name="Oval 8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Oval 14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5" idx="7"/>
            <a:endCxn id="4" idx="3"/>
          </p:cNvCxnSpPr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" idx="5"/>
            <a:endCxn id="6" idx="1"/>
          </p:cNvCxnSpPr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5" idx="4"/>
            <a:endCxn id="15" idx="0"/>
          </p:cNvCxnSpPr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7"/>
            <a:endCxn id="6" idx="3"/>
          </p:cNvCxnSpPr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5"/>
            <a:endCxn id="10" idx="1"/>
          </p:cNvCxnSpPr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 smtClean="0">
                <a:solidFill>
                  <a:schemeClr val="bg1"/>
                </a:solidFill>
                <a:latin typeface="Andale Mono" charset="0"/>
                <a:ea typeface="Andale Mono" charset="0"/>
                <a:cs typeface="Andale Mono" charset="0"/>
              </a:rPr>
              <a:t>(())(()())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89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rgbClr val="00B050"/>
          </a:solidFill>
        </p:grpSpPr>
        <p:sp>
          <p:nvSpPr>
            <p:cNvPr id="5" name="Oval 4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9" name="Oval 8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Oval 14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5" idx="7"/>
          </p:cNvCxnSpPr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6" idx="1"/>
          </p:cNvCxnSpPr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5" idx="4"/>
            <a:endCxn id="15" idx="0"/>
          </p:cNvCxnSpPr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7"/>
            <a:endCxn id="6" idx="3"/>
          </p:cNvCxnSpPr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6" idx="5"/>
            <a:endCxn id="10" idx="1"/>
          </p:cNvCxnSpPr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 smtClean="0">
                <a:solidFill>
                  <a:schemeClr val="bg1"/>
                </a:solidFill>
                <a:latin typeface="Andale Mono" charset="0"/>
                <a:ea typeface="Andale Mono" charset="0"/>
                <a:cs typeface="Andale Mono" charset="0"/>
              </a:rPr>
              <a:t>()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</a:t>
            </a:r>
            <a:r>
              <a:rPr lang="en-US" sz="4000" dirty="0" smtClean="0">
                <a:solidFill>
                  <a:schemeClr val="bg1"/>
                </a:solidFill>
                <a:latin typeface="Andale Mono" charset="0"/>
                <a:ea typeface="Andale Mono" charset="0"/>
                <a:cs typeface="Andale Mono" charset="0"/>
              </a:rPr>
              <a:t>()()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rgbClr val="7030A0"/>
          </a:solidFill>
        </p:grpSpPr>
        <p:sp>
          <p:nvSpPr>
            <p:cNvPr id="9" name="Oval 8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Oval 14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15" idx="0"/>
          </p:cNvCxnSpPr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7"/>
          </p:cNvCxnSpPr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0" idx="1"/>
          </p:cNvCxnSpPr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()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()()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rgbClr val="00B050"/>
          </a:solidFill>
        </p:grpSpPr>
        <p:sp>
          <p:nvSpPr>
            <p:cNvPr id="22" name="Oval 21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8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()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</a:t>
            </a:r>
            <a:r>
              <a:rPr lang="en-US" sz="4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()()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</a:p>
          <a:p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01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1010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endParaRPr lang="en-US" sz="4000" dirty="0">
              <a:solidFill>
                <a:srgbClr val="00B0F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rgbClr val="7030A0"/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rgbClr val="00B050"/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862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(())(()()))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11001101000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289220" y="5724222"/>
            <a:ext cx="9613557" cy="655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4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08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())(()()))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1001101000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289220" y="5724222"/>
            <a:ext cx="9613557" cy="655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</a:t>
            </a:r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endParaRPr lang="en-US" sz="4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55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))(()()))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001101000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289220" y="5724222"/>
            <a:ext cx="9613557" cy="655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986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))</a:t>
            </a:r>
            <a:r>
              <a:rPr lang="en-US" sz="4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()()))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101000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289220" y="5724222"/>
            <a:ext cx="9613557" cy="655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nextSibling 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6</a:t>
            </a:r>
            <a:endParaRPr lang="en-US" sz="4000" dirty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6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))</a:t>
            </a:r>
            <a:r>
              <a:rPr lang="en-US" sz="4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70C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)()))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70C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01000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grp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289220" y="5724222"/>
            <a:ext cx="9613557" cy="655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4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4000" dirty="0" smtClean="0">
                <a:solidFill>
                  <a:srgbClr val="0070C0"/>
                </a:solidFill>
                <a:latin typeface="Andale Mono" charset="0"/>
                <a:ea typeface="Andale Mono" charset="0"/>
                <a:cs typeface="Andale Mono" charset="0"/>
              </a:rPr>
              <a:t>7</a:t>
            </a:r>
            <a:endParaRPr lang="en-US" sz="4000" dirty="0">
              <a:solidFill>
                <a:srgbClr val="0070C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1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Balanced Parenthesis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092858" y="2219913"/>
            <a:ext cx="783930" cy="595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15212" y="2219913"/>
            <a:ext cx="783929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73646" y="3344616"/>
            <a:ext cx="0" cy="340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9360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37565" y="3217110"/>
            <a:ext cx="405536" cy="55877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4144919" y="4636224"/>
            <a:ext cx="3902161" cy="15668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))</a:t>
            </a:r>
            <a:r>
              <a:rPr lang="en-US" sz="4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rgbClr val="0070C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4000" dirty="0">
                <a:solidFill>
                  <a:schemeClr val="accent2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)))</a:t>
            </a:r>
          </a:p>
          <a:p>
            <a:r>
              <a:rPr lang="en-US" sz="4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4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rgbClr val="0070C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4000" dirty="0" smtClean="0">
                <a:solidFill>
                  <a:schemeClr val="accent2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</p:txBody>
      </p:sp>
      <p:sp>
        <p:nvSpPr>
          <p:cNvPr id="20" name="Oval 19"/>
          <p:cNvSpPr/>
          <p:nvPr/>
        </p:nvSpPr>
        <p:spPr>
          <a:xfrm>
            <a:off x="5785987" y="1690688"/>
            <a:ext cx="620026" cy="6200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64380" y="3685082"/>
            <a:ext cx="2307946" cy="620026"/>
            <a:chOff x="5630433" y="4337748"/>
            <a:chExt cx="2307946" cy="620026"/>
          </a:xfrm>
          <a:solidFill>
            <a:schemeClr val="bg1">
              <a:lumMod val="75000"/>
            </a:schemeClr>
          </a:solidFill>
        </p:grpSpPr>
        <p:sp>
          <p:nvSpPr>
            <p:cNvPr id="24" name="Oval 23"/>
            <p:cNvSpPr/>
            <p:nvPr/>
          </p:nvSpPr>
          <p:spPr>
            <a:xfrm>
              <a:off x="5630433" y="4337748"/>
              <a:ext cx="620026" cy="62002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7318353" y="4337748"/>
              <a:ext cx="620026" cy="62002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/>
          <p:cNvSpPr/>
          <p:nvPr/>
        </p:nvSpPr>
        <p:spPr>
          <a:xfrm>
            <a:off x="4563633" y="3685082"/>
            <a:ext cx="620026" cy="62002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563633" y="2687885"/>
            <a:ext cx="3064733" cy="656731"/>
            <a:chOff x="3961306" y="3326264"/>
            <a:chExt cx="3064733" cy="656731"/>
          </a:xfrm>
          <a:solidFill>
            <a:schemeClr val="bg1">
              <a:lumMod val="75000"/>
            </a:schemeClr>
          </a:solidFill>
        </p:grpSpPr>
        <p:sp>
          <p:nvSpPr>
            <p:cNvPr id="30" name="Oval 29"/>
            <p:cNvSpPr/>
            <p:nvPr/>
          </p:nvSpPr>
          <p:spPr>
            <a:xfrm>
              <a:off x="3961306" y="3362969"/>
              <a:ext cx="620026" cy="620026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406013" y="3326264"/>
              <a:ext cx="620026" cy="620026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1289220" y="5724222"/>
            <a:ext cx="9613557" cy="6559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nextSibling </a:t>
            </a:r>
            <a:r>
              <a:rPr lang="en-US" sz="4000" dirty="0" smtClean="0">
                <a:solidFill>
                  <a:srgbClr val="0070C0"/>
                </a:solidFill>
                <a:latin typeface="Andale Mono" charset="0"/>
                <a:ea typeface="Andale Mono" charset="0"/>
                <a:cs typeface="Andale Mono" charset="0"/>
              </a:rPr>
              <a:t>7</a:t>
            </a:r>
            <a:r>
              <a:rPr lang="en-US" sz="4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4000" dirty="0" smtClean="0">
                <a:solidFill>
                  <a:schemeClr val="accent2"/>
                </a:solidFill>
                <a:latin typeface="Andale Mono" charset="0"/>
                <a:ea typeface="Andale Mono" charset="0"/>
                <a:cs typeface="Andale Mono" charset="0"/>
              </a:rPr>
              <a:t>9</a:t>
            </a:r>
            <a:endParaRPr lang="en-US" sz="4000" dirty="0">
              <a:solidFill>
                <a:schemeClr val="accent2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Navigating Raw JSON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997" y="1690688"/>
            <a:ext cx="8314006" cy="465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2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JSON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25765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[{"name": "Ergo Proxy", "published": 2006}, {"name": ...</a:t>
            </a:r>
            <a:b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33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Balanced Parenthesis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26200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92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Balanced Parenthesis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0409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214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Balanced Parenthesis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17056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201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Position Index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953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Navigation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11010101001100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11    0  1          0  1         0  1  00  11    0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73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Navigation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1010101001100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1    0  1          0  1         0  1  00  11    0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885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Navigation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010101001100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0  1          0  1         0  1  00  11    0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e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firstChild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d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855849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Navigation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0101001100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0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  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  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firstChild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d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 e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15280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Navigation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0  1          0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 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firstChild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d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nextSibling e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g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nextSibling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76463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Navigation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0  1          0  1         0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 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  (         )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firstChild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d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nextSibling e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g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nextSibling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h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nextSibling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g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096139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Navigation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1010101001100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1    0  1          0  1         0  1  00  11    0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)  (          )  (         )  (  ))  ((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4279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Navigation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11101010100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1    0  1          0  1         0  1  00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 d</a:t>
            </a:r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3440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Navigation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11101010100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100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1    0  1          0  1         0  1  00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0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= firstChild c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 d</a:t>
            </a:r>
            <a:endParaRPr lang="en-US" sz="2000" dirty="0" smtClean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  <a:sym typeface="Wingdings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222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the Index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551" y="1690688"/>
            <a:ext cx="6242898" cy="416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25765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7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7009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The \"Quote\"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quantity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1.5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available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100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t___}]</a:t>
            </a:r>
            <a:endParaRPr lang="en-US" sz="2000" dirty="0">
              <a:solidFill>
                <a:srgbClr val="00B0F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96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7009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The \"Quote\"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quantity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1.5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available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100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t___}]</a:t>
            </a:r>
            <a:endParaRPr lang="en-US" sz="2000" dirty="0">
              <a:solidFill>
                <a:srgbClr val="00B0F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data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Escaped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InJson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InNumber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InIdent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3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7009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The \"Quote\"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quantity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1.5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available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100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t___}]</a:t>
            </a:r>
            <a:endParaRPr lang="en-US" sz="2000" dirty="0">
              <a:solidFill>
                <a:srgbClr val="00B0F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data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Escaped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InJson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InNumber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InIdent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blankByteString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:: 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ByteString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)</a:t>
            </a: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       -&gt;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Maybe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Word8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ByteString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))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7009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The \"Quote\"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quantity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1.5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available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100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t___}]</a:t>
            </a:r>
            <a:endParaRPr lang="en-US" sz="2000" dirty="0">
              <a:solidFill>
                <a:srgbClr val="00B0F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data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=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Escaped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InJson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InNumber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| </a:t>
            </a:r>
            <a:r>
              <a:rPr lang="en-US" sz="2000" dirty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InIdent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blankByteString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:: 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ByteString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)</a:t>
            </a: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       -&gt;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Maybe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Word8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(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ByteString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))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(!cs, 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Just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(!nextState, _)) =</a:t>
            </a: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unfoldrN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BS.length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bs) </a:t>
            </a:r>
            <a:r>
              <a:rPr lang="en-US" sz="2000" dirty="0" smtClean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blankByteString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(</a:t>
            </a:r>
            <a:r>
              <a:rPr lang="en-US" sz="2000" dirty="0" smtClean="0">
                <a:solidFill>
                  <a:srgbClr val="C00000"/>
                </a:solidFill>
                <a:latin typeface="Andale Mono" charset="0"/>
                <a:ea typeface="Andale Mono" charset="0"/>
                <a:cs typeface="Andale Mono" charset="0"/>
              </a:rPr>
              <a:t>InJson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, bs)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8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7009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"quantity": 1.5, "available": 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[{(    )  (             )  (        )  100  (         )  t___}]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data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BlankState = Escaped | InJson | InString | InNumber | InIdent</a:t>
            </a: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blankByteString :: (BlankState, ByteString)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        -&gt; Maybe (Word8, (BlankState, ByteString))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(!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cs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Just (!nextState, _)) =</a:t>
            </a: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unfoldrN (BS.length bs) blankByteString (InJson,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bs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66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the Index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591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[{(    )  (             )  (        )  100  (         )  t___}]</a:t>
            </a: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36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the Index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591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___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6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Building Blanked JSON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591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)  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    )  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)  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00  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       )  </a:t>
            </a:r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t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___}]</a:t>
            </a: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111    0  1             0  1        0  1 0  1         0  1  000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</a:t>
            </a:r>
          </a:p>
          <a:p>
            <a:endParaRPr lang="en-US" sz="2000" dirty="0" smtClean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7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Cursor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451" y="1705202"/>
            <a:ext cx="5823098" cy="42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01200" y="2154962"/>
            <a:ext cx="597471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class </a:t>
            </a:r>
            <a:r>
              <a:rPr lang="en-US" dirty="0" smtClean="0">
                <a:solidFill>
                  <a:srgbClr val="00B050"/>
                </a:solidFill>
                <a:latin typeface="Monaco" charset="0"/>
              </a:rPr>
              <a:t>BalancedParens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where</a:t>
            </a:r>
            <a:endParaRPr lang="de-DE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  firstChild  </a:t>
            </a:r>
            <a:r>
              <a:rPr lang="en-US" dirty="0" smtClean="0">
                <a:latin typeface="Monaco" charset="0"/>
              </a:rPr>
              <a:t>::</a:t>
            </a:r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Maybe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</a:p>
          <a:p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  nextSibling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00B0F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Maybe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a</a:t>
            </a:r>
          </a:p>
          <a:p>
            <a:endParaRPr lang="en-US" dirty="0" smtClean="0">
              <a:solidFill>
                <a:schemeClr val="accent4">
                  <a:lumMod val="50000"/>
                </a:schemeClr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data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BalancedParensImpl </a:t>
            </a:r>
            <a:r>
              <a:rPr lang="en-US" dirty="0" smtClean="0">
                <a:latin typeface="Monaco" charset="0"/>
              </a:rPr>
              <a:t>= ...</a:t>
            </a:r>
            <a:endParaRPr lang="en-US" dirty="0">
              <a:latin typeface="Monaco" charset="0"/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nstance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</a:rPr>
              <a:t>BalancedParens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BalancedParensImpl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Cursor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2155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92056" y="2164106"/>
            <a:ext cx="459613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class </a:t>
            </a:r>
            <a:r>
              <a:rPr lang="en-US" dirty="0" smtClean="0">
                <a:solidFill>
                  <a:srgbClr val="00B050"/>
                </a:solidFill>
                <a:latin typeface="Monaco" charset="0"/>
              </a:rPr>
              <a:t>Select1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v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where</a:t>
            </a:r>
            <a:endParaRPr lang="de-DE" dirty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  select1 </a:t>
            </a:r>
            <a:r>
              <a:rPr lang="en-US" dirty="0" smtClean="0">
                <a:latin typeface="Monaco" charset="0"/>
              </a:rPr>
              <a:t>::</a:t>
            </a:r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v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 </a:t>
            </a:r>
            <a:r>
              <a:rPr lang="en-US" dirty="0" smtClean="0">
                <a:latin typeface="Monaco" charset="0"/>
              </a:rPr>
              <a:t>Count -&gt; Count</a:t>
            </a:r>
            <a:endParaRPr lang="en-US" dirty="0" smtClean="0">
              <a:solidFill>
                <a:schemeClr val="accent4">
                  <a:lumMod val="50000"/>
                </a:schemeClr>
              </a:solidFill>
              <a:latin typeface="Monaco" charset="0"/>
            </a:endParaRPr>
          </a:p>
          <a:p>
            <a:endParaRPr lang="en-US" dirty="0" smtClean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data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SelectImpl </a:t>
            </a:r>
            <a:r>
              <a:rPr lang="en-US" dirty="0" smtClean="0">
                <a:latin typeface="Monaco" charset="0"/>
              </a:rPr>
              <a:t>= ...</a:t>
            </a:r>
            <a:endParaRPr lang="en-US" dirty="0">
              <a:latin typeface="Monaco" charset="0"/>
            </a:endParaRPr>
          </a:p>
          <a:p>
            <a:endParaRPr lang="en-US" dirty="0">
              <a:solidFill>
                <a:schemeClr val="accent4">
                  <a:lumMod val="50000"/>
                </a:schemeClr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i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nstance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</a:rPr>
              <a:t>Select1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SelectImpl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Cursor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577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1705202"/>
            <a:ext cx="1079975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data</a:t>
            </a:r>
            <a:r>
              <a:rPr lang="en-US" dirty="0" smtClean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JsonCursor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t v w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204A87"/>
                </a:solidFill>
                <a:latin typeface="Monaco" charset="0"/>
              </a:rPr>
              <a:t>=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JsonCursor</a:t>
            </a:r>
          </a:p>
          <a:p>
            <a:r>
              <a:rPr lang="de-DE" dirty="0" smtClean="0">
                <a:latin typeface="Monaco" charset="0"/>
              </a:rPr>
              <a:t> 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{ </a:t>
            </a:r>
            <a:r>
              <a:rPr lang="de-DE" dirty="0" smtClean="0">
                <a:solidFill>
                  <a:srgbClr val="00B0F0"/>
                </a:solidFill>
                <a:latin typeface="Monaco" charset="0"/>
              </a:rPr>
              <a:t>cursorText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     </a:t>
            </a:r>
            <a:r>
              <a:rPr lang="de-DE" dirty="0" smtClean="0">
                <a:solidFill>
                  <a:srgbClr val="204A87"/>
                </a:solidFill>
                <a:latin typeface="Monaco" charset="0"/>
              </a:rPr>
              <a:t>::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t</a:t>
            </a:r>
            <a:endParaRPr lang="de-DE" dirty="0" smtClean="0">
              <a:solidFill>
                <a:srgbClr val="C00000"/>
              </a:solidFill>
              <a:latin typeface="Monaco" charset="0"/>
            </a:endParaRPr>
          </a:p>
          <a:p>
            <a:r>
              <a:rPr lang="de-DE" dirty="0" smtClean="0">
                <a:latin typeface="Monaco" charset="0"/>
              </a:rPr>
              <a:t> 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de-DE" dirty="0" smtClean="0">
                <a:solidFill>
                  <a:srgbClr val="00B0F0"/>
                </a:solidFill>
                <a:latin typeface="Monaco" charset="0"/>
              </a:rPr>
              <a:t>interests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      </a:t>
            </a:r>
            <a:r>
              <a:rPr lang="de-DE" dirty="0" smtClean="0">
                <a:solidFill>
                  <a:srgbClr val="204A87"/>
                </a:solidFill>
                <a:latin typeface="Monaco" charset="0"/>
              </a:rPr>
              <a:t>::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v</a:t>
            </a:r>
            <a:endParaRPr lang="de-DE" dirty="0" smtClean="0">
              <a:solidFill>
                <a:srgbClr val="C00000"/>
              </a:solidFill>
              <a:latin typeface="Monaco" charset="0"/>
            </a:endParaRPr>
          </a:p>
          <a:p>
            <a:r>
              <a:rPr lang="de-DE" dirty="0" smtClean="0">
                <a:latin typeface="Monaco" charset="0"/>
              </a:rPr>
              <a:t> 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de-DE" dirty="0" smtClean="0">
                <a:solidFill>
                  <a:srgbClr val="00B0F0"/>
                </a:solidFill>
                <a:latin typeface="Monaco" charset="0"/>
              </a:rPr>
              <a:t>balancedParens </a:t>
            </a:r>
            <a:r>
              <a:rPr lang="de-DE" dirty="0" smtClean="0">
                <a:solidFill>
                  <a:srgbClr val="204A87"/>
                </a:solidFill>
                <a:latin typeface="Monaco" charset="0"/>
              </a:rPr>
              <a:t>:: 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Monaco" charset="0"/>
              </a:rPr>
              <a:t>w</a:t>
            </a:r>
            <a:endParaRPr lang="de-DE" dirty="0" smtClean="0">
              <a:solidFill>
                <a:srgbClr val="C00000"/>
              </a:solidFill>
              <a:latin typeface="Monaco" charset="0"/>
            </a:endParaRPr>
          </a:p>
          <a:p>
            <a:r>
              <a:rPr lang="de-DE" dirty="0" smtClean="0">
                <a:latin typeface="Monaco" charset="0"/>
              </a:rPr>
              <a:t> 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de-DE" dirty="0" smtClean="0">
                <a:solidFill>
                  <a:srgbClr val="00B0F0"/>
                </a:solidFill>
                <a:latin typeface="Monaco" charset="0"/>
              </a:rPr>
              <a:t>cursorRank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     </a:t>
            </a:r>
            <a:r>
              <a:rPr lang="de-DE" dirty="0" smtClean="0">
                <a:solidFill>
                  <a:srgbClr val="204A87"/>
                </a:solidFill>
                <a:latin typeface="Monaco" charset="0"/>
              </a:rPr>
              <a:t>:: </a:t>
            </a:r>
            <a:r>
              <a:rPr lang="de-DE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Count</a:t>
            </a:r>
          </a:p>
          <a:p>
            <a:r>
              <a:rPr lang="de-DE" dirty="0" smtClean="0">
                <a:latin typeface="Monaco" charset="0"/>
              </a:rPr>
              <a:t> 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}</a:t>
            </a:r>
          </a:p>
          <a:p>
            <a:r>
              <a:rPr lang="de-DE" dirty="0" smtClean="0">
                <a:latin typeface="Monaco" charset="0"/>
              </a:rPr>
              <a:t>  </a:t>
            </a:r>
            <a:r>
              <a:rPr lang="de-DE" dirty="0" smtClean="0">
                <a:solidFill>
                  <a:srgbClr val="7030A0"/>
                </a:solidFill>
                <a:latin typeface="Monaco" charset="0"/>
              </a:rPr>
              <a:t>deriving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de-DE" dirty="0" smtClean="0">
                <a:solidFill>
                  <a:srgbClr val="00B050"/>
                </a:solidFill>
                <a:latin typeface="Monaco" charset="0"/>
              </a:rPr>
              <a:t>Eq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de-DE" dirty="0" smtClean="0">
                <a:solidFill>
                  <a:srgbClr val="00B050"/>
                </a:solidFill>
                <a:latin typeface="Monaco" charset="0"/>
              </a:rPr>
              <a:t>Show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endParaRPr lang="de-DE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de-DE" dirty="0" smtClean="0">
                <a:solidFill>
                  <a:srgbClr val="7030A0"/>
                </a:solidFill>
                <a:latin typeface="Monaco" charset="0"/>
              </a:rPr>
              <a:t>instance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de-DE" dirty="0" smtClean="0">
                <a:solidFill>
                  <a:srgbClr val="00B050"/>
                </a:solidFill>
                <a:latin typeface="Monaco" charset="0"/>
              </a:rPr>
              <a:t>BalancedParens 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de-DE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JsonCursor ByteString SelectImpl BalancedParensImpl</a:t>
            </a:r>
            <a:r>
              <a:rPr lang="de-DE" dirty="0" smtClean="0">
                <a:solidFill>
                  <a:srgbClr val="000000"/>
                </a:solidFill>
                <a:latin typeface="Monaco" charset="0"/>
              </a:rPr>
              <a:t>)</a:t>
            </a:r>
            <a:endParaRPr lang="de-DE" dirty="0">
              <a:solidFill>
                <a:srgbClr val="000000"/>
              </a:solidFill>
              <a:latin typeface="Monaco" charset="0"/>
            </a:endParaRPr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Cursor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325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17314" y="1705202"/>
            <a:ext cx="638828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JsonValue</a:t>
            </a:r>
          </a:p>
          <a:p>
            <a:r>
              <a:rPr lang="en-US" dirty="0" smtClean="0">
                <a:latin typeface="Monaco" charset="0"/>
              </a:rPr>
              <a:t> 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JsonString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</a:p>
          <a:p>
            <a:r>
              <a:rPr lang="en-US" dirty="0" smtClean="0">
                <a:latin typeface="Monaco" charset="0"/>
              </a:rPr>
              <a:t>  |</a:t>
            </a:r>
            <a:r>
              <a:rPr lang="en-US" dirty="0" smtClean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JsonNumber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Double</a:t>
            </a:r>
          </a:p>
          <a:p>
            <a:r>
              <a:rPr lang="en-US" dirty="0" smtClean="0">
                <a:latin typeface="Monaco" charset="0"/>
              </a:rPr>
              <a:t>  |</a:t>
            </a:r>
            <a:r>
              <a:rPr lang="en-US" dirty="0" smtClean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JsonObject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[(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JsonValue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)]</a:t>
            </a:r>
          </a:p>
          <a:p>
            <a:r>
              <a:rPr lang="en-US" dirty="0" smtClean="0">
                <a:latin typeface="Monaco" charset="0"/>
              </a:rPr>
              <a:t>  |</a:t>
            </a:r>
            <a:r>
              <a:rPr lang="en-US" dirty="0" smtClean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JsonArray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JsonValue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]</a:t>
            </a:r>
          </a:p>
          <a:p>
            <a:r>
              <a:rPr lang="en-US" dirty="0" smtClean="0">
                <a:latin typeface="Monaco" charset="0"/>
              </a:rPr>
              <a:t>  |</a:t>
            </a:r>
            <a:r>
              <a:rPr lang="en-US" dirty="0" smtClean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JsonBool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Bool</a:t>
            </a:r>
          </a:p>
          <a:p>
            <a:r>
              <a:rPr lang="en-US" dirty="0" smtClean="0">
                <a:latin typeface="Monaco" charset="0"/>
              </a:rPr>
              <a:t>  |</a:t>
            </a:r>
            <a:r>
              <a:rPr lang="en-US" dirty="0" smtClean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JsonNull</a:t>
            </a:r>
          </a:p>
          <a:p>
            <a:r>
              <a:rPr lang="en-US" dirty="0" smtClean="0">
                <a:latin typeface="Monaco" charset="0"/>
              </a:rPr>
              <a:t>  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endParaRPr lang="en-US" dirty="0" smtClean="0"/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class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JsonValueAt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a 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where</a:t>
            </a:r>
          </a:p>
          <a:p>
            <a:r>
              <a:rPr lang="en-US" dirty="0">
                <a:latin typeface="Monaco" charset="0"/>
              </a:rPr>
              <a:t>  </a:t>
            </a:r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jsonValueAt </a:t>
            </a:r>
            <a:r>
              <a:rPr lang="en-US" dirty="0">
                <a:latin typeface="Monaco" charset="0"/>
              </a:rPr>
              <a:t>:: a 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Either Error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JsonValue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Monaco" charset="0"/>
            </a:endParaRPr>
          </a:p>
          <a:p>
            <a:endParaRPr lang="en-US" dirty="0" smtClean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instance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JsonValueAt</a:t>
            </a:r>
            <a:r>
              <a:rPr lang="en-US" dirty="0" smtClean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JsonCursor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where</a:t>
            </a:r>
          </a:p>
          <a:p>
            <a:r>
              <a:rPr lang="en-US" dirty="0">
                <a:latin typeface="Monaco" charset="0"/>
              </a:rPr>
              <a:t>  </a:t>
            </a:r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jsonValueAt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c 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= ...</a:t>
            </a:r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JSON Data Type</a:t>
            </a:r>
          </a:p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With Decode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2937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17314" y="1705202"/>
            <a:ext cx="638828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data JsonValue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= JsonString String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JsonNumber Double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JsonObject [(String, JsonValue)]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JsonArray [JsonValue]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JsonBool Bool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JsonNull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deriving (Eq, Show)</a:t>
            </a:r>
          </a:p>
          <a:p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class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JsonValueAt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a where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jsonValueAt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:: a -&gt; </a:t>
            </a:r>
            <a:r>
              <a:rPr lang="en-US" dirty="0" smtClean="0">
                <a:solidFill>
                  <a:srgbClr val="FF0000"/>
                </a:solidFill>
                <a:latin typeface="Monaco" charset="0"/>
              </a:rPr>
              <a:t>Either Error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JsonValue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</a:endParaRPr>
          </a:p>
          <a:p>
            <a:endParaRPr lang="en-US" dirty="0" smtClean="0">
              <a:solidFill>
                <a:schemeClr val="bg1">
                  <a:lumMod val="75000"/>
                </a:schemeClr>
              </a:solidFill>
              <a:latin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instance JsonValueAt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JsonCursor where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jsonValueAt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c = ...</a:t>
            </a:r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JSON Data Type</a:t>
            </a:r>
          </a:p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With Decode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4891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17314" y="1705202"/>
            <a:ext cx="638828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data</a:t>
            </a:r>
            <a:r>
              <a:rPr lang="en-US" dirty="0">
                <a:solidFill>
                  <a:schemeClr val="accent1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</a:p>
          <a:p>
            <a:r>
              <a:rPr lang="en-US" dirty="0">
                <a:latin typeface="Monaco" charset="0"/>
              </a:rPr>
              <a:t>  =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JsonPartialString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</a:p>
          <a:p>
            <a:r>
              <a:rPr lang="en-US" dirty="0">
                <a:latin typeface="Monaco" charset="0"/>
              </a:rPr>
              <a:t>  |</a:t>
            </a:r>
            <a:r>
              <a:rPr lang="en-US" dirty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JsonPartialNumber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Double</a:t>
            </a:r>
          </a:p>
          <a:p>
            <a:r>
              <a:rPr lang="en-US" dirty="0">
                <a:latin typeface="Monaco" charset="0"/>
              </a:rPr>
              <a:t>  |</a:t>
            </a:r>
            <a:r>
              <a:rPr lang="en-US" dirty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JsonPartialObject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[(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JsonValue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)]</a:t>
            </a:r>
          </a:p>
          <a:p>
            <a:r>
              <a:rPr lang="en-US" dirty="0">
                <a:latin typeface="Monaco" charset="0"/>
              </a:rPr>
              <a:t>  |</a:t>
            </a:r>
            <a:r>
              <a:rPr lang="en-US" dirty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JsonPartialArray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[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JsonValue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]</a:t>
            </a:r>
          </a:p>
          <a:p>
            <a:r>
              <a:rPr lang="en-US" dirty="0">
                <a:latin typeface="Monaco" charset="0"/>
              </a:rPr>
              <a:t>  |</a:t>
            </a:r>
            <a:r>
              <a:rPr lang="en-US" dirty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JsonPartialBool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Bool</a:t>
            </a:r>
          </a:p>
          <a:p>
            <a:r>
              <a:rPr lang="en-US" dirty="0">
                <a:latin typeface="Monaco" charset="0"/>
              </a:rPr>
              <a:t>  |</a:t>
            </a:r>
            <a:r>
              <a:rPr lang="en-US" dirty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JsonPartialNull</a:t>
            </a:r>
          </a:p>
          <a:p>
            <a:r>
              <a:rPr lang="en-US" dirty="0">
                <a:latin typeface="Monaco" charset="0"/>
              </a:rPr>
              <a:t>  |</a:t>
            </a:r>
            <a:r>
              <a:rPr lang="en-US" dirty="0">
                <a:solidFill>
                  <a:srgbClr val="CE5C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JsonPartialError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  <a:endParaRPr lang="en-US" dirty="0">
              <a:solidFill>
                <a:srgbClr val="C00000"/>
              </a:solidFill>
              <a:latin typeface="Monaco" charset="0"/>
            </a:endParaRPr>
          </a:p>
          <a:p>
            <a:r>
              <a:rPr lang="en-US" dirty="0">
                <a:latin typeface="Monaco" charset="0"/>
              </a:rPr>
              <a:t>  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deriving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>
                <a:solidFill>
                  <a:schemeClr val="accent6"/>
                </a:solidFill>
                <a:latin typeface="Monaco" charset="0"/>
              </a:rPr>
              <a:t>Eq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>
                <a:solidFill>
                  <a:schemeClr val="accent6"/>
                </a:solidFill>
                <a:latin typeface="Monaco" charset="0"/>
              </a:rPr>
              <a:t>Show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endParaRPr lang="en-US" dirty="0" smtClean="0"/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class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6"/>
                </a:solidFill>
                <a:latin typeface="Monaco" charset="0"/>
              </a:rPr>
              <a:t>JsonPartialValueAt 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a 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where</a:t>
            </a:r>
          </a:p>
          <a:p>
            <a:r>
              <a:rPr lang="en-US" dirty="0">
                <a:latin typeface="Monaco" charset="0"/>
              </a:rPr>
              <a:t>  </a:t>
            </a:r>
            <a:r>
              <a:rPr lang="en-US" dirty="0" smtClean="0">
                <a:solidFill>
                  <a:srgbClr val="00B0F0"/>
                </a:solidFill>
                <a:latin typeface="Monaco" charset="0"/>
              </a:rPr>
              <a:t>jsonPartialValueAt </a:t>
            </a:r>
            <a:r>
              <a:rPr lang="en-US" dirty="0">
                <a:latin typeface="Monaco" charset="0"/>
              </a:rPr>
              <a:t>:: a -&gt;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</a:p>
          <a:p>
            <a:endParaRPr lang="en-US" dirty="0" smtClean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instance </a:t>
            </a:r>
            <a:r>
              <a:rPr lang="en-US" dirty="0">
                <a:solidFill>
                  <a:schemeClr val="accent6"/>
                </a:solidFill>
                <a:latin typeface="Monaco" charset="0"/>
              </a:rPr>
              <a:t>JsonPartialValueAt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JsonCursor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where</a:t>
            </a:r>
          </a:p>
          <a:p>
            <a:r>
              <a:rPr lang="en-US" dirty="0">
                <a:latin typeface="Monaco" charset="0"/>
              </a:rPr>
              <a:t>  </a:t>
            </a:r>
            <a:r>
              <a:rPr lang="en-US" dirty="0">
                <a:solidFill>
                  <a:srgbClr val="00B0F0"/>
                </a:solidFill>
                <a:latin typeface="Monaco" charset="0"/>
              </a:rPr>
              <a:t>jsonPartialValueAt</a:t>
            </a:r>
            <a:r>
              <a:rPr lang="en-US" dirty="0">
                <a:solidFill>
                  <a:srgbClr val="000000"/>
                </a:solidFill>
                <a:latin typeface="Monaco" charset="0"/>
              </a:rPr>
              <a:t> c </a:t>
            </a:r>
            <a:r>
              <a:rPr lang="en-US" dirty="0">
                <a:solidFill>
                  <a:srgbClr val="204A87"/>
                </a:solidFill>
                <a:latin typeface="Monaco" charset="0"/>
              </a:rPr>
              <a:t>= </a:t>
            </a:r>
            <a:r>
              <a:rPr lang="en-US" dirty="0" smtClean="0">
                <a:solidFill>
                  <a:srgbClr val="204A87"/>
                </a:solidFill>
                <a:latin typeface="Monaco" charset="0"/>
              </a:rPr>
              <a:t>...</a:t>
            </a:r>
            <a:endParaRPr lang="en-US" dirty="0">
              <a:solidFill>
                <a:srgbClr val="204A87"/>
              </a:solidFill>
              <a:latin typeface="Monaco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Partial JSON Data Type</a:t>
            </a:r>
          </a:p>
        </p:txBody>
      </p:sp>
    </p:spTree>
    <p:extLst>
      <p:ext uri="{BB962C8B-B14F-4D97-AF65-F5344CB8AC3E}">
        <p14:creationId xmlns:p14="http://schemas.microsoft.com/office/powerpoint/2010/main" val="3890655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17314" y="1705202"/>
            <a:ext cx="6388287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data JsonPartialValue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= JsonPartialString String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JsonPartialNumber Double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JsonPartialObject [(String, JsonValue)]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JsonPartialArray [JsonValue]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JsonPartialBool Bool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JsonPartialNull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| </a:t>
            </a:r>
            <a:r>
              <a:rPr lang="en-US" dirty="0">
                <a:solidFill>
                  <a:srgbClr val="00B050"/>
                </a:solidFill>
                <a:latin typeface="Monaco" charset="0"/>
              </a:rPr>
              <a:t>JsonPartialError String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deriving (Eq, Show)</a:t>
            </a:r>
          </a:p>
          <a:p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class JsonPartialValueAt a where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jsonPartialValueAt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:: a -&gt; JsonPartialValue</a:t>
            </a:r>
          </a:p>
          <a:p>
            <a:endParaRPr lang="en-US" dirty="0" smtClean="0">
              <a:solidFill>
                <a:schemeClr val="bg1">
                  <a:lumMod val="75000"/>
                </a:schemeClr>
              </a:solidFill>
              <a:latin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instance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JsonPartialValueAt JsonCursor where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  jsonPartialValueAt c =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</a:rPr>
              <a:t>...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Partial JSON Data Type</a:t>
            </a:r>
          </a:p>
        </p:txBody>
      </p:sp>
    </p:spTree>
    <p:extLst>
      <p:ext uri="{BB962C8B-B14F-4D97-AF65-F5344CB8AC3E}">
        <p14:creationId xmlns:p14="http://schemas.microsoft.com/office/powerpoint/2010/main" val="13337270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39442" y="2017648"/>
            <a:ext cx="8731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ListQuery a</a:t>
            </a:r>
            <a:r>
              <a:rPr lang="en-US" dirty="0" smtClean="0">
                <a:latin typeface="Monaco" charset="0"/>
              </a:rPr>
              <a:t>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ListQuery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]</a:t>
            </a:r>
            <a:endParaRPr lang="en-US" dirty="0" smtClean="0">
              <a:solidFill>
                <a:schemeClr val="accent4">
                  <a:lumMod val="75000"/>
                </a:schemeClr>
              </a:solidFill>
              <a:latin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 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)</a:t>
            </a:r>
          </a:p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Naïve List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67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8586" y="2017648"/>
            <a:ext cx="90075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ListQuery a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  <a:ea typeface="Monaco" charset="0"/>
                <a:cs typeface="Monaco" charset="0"/>
              </a:rPr>
              <a:t>ListQuery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 smtClean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 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(([1] ++ [2]) ++ ([3]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[4])) ++ (([5]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[6])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([7]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[8]))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Naïve List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7415027"/>
              </p:ext>
            </p:extLst>
          </p:nvPr>
        </p:nvGraphicFramePr>
        <p:xfrm>
          <a:off x="2032000" y="2999232"/>
          <a:ext cx="8128000" cy="3596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96424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8586" y="2017648"/>
            <a:ext cx="90075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ListQuery a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  <a:ea typeface="Monaco" charset="0"/>
                <a:cs typeface="Monaco" charset="0"/>
              </a:rPr>
              <a:t>ListQuery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 smtClean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 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(([1] ++ [2]) ++ ([3]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[4])) ++ (([5]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[6])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([7]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[8]))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2]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4] 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6]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8] 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Naïve List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6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8586" y="2017648"/>
            <a:ext cx="90075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ListQuery a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  <a:ea typeface="Monaco" charset="0"/>
                <a:cs typeface="Monaco" charset="0"/>
              </a:rPr>
              <a:t>ListQuery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 smtClean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 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(([1] ++ [2]) ++ ([3]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[4])) ++ (([5]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[6])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([7]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[8]))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2]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4] 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6]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8] )</a:t>
            </a: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,    3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4]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,    7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8]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Naïve List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687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8586" y="2017648"/>
            <a:ext cx="90075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ListQuery a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  <a:ea typeface="Monaco" charset="0"/>
                <a:cs typeface="Monaco" charset="0"/>
              </a:rPr>
              <a:t>ListQuery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 smtClean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 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(([1] ++ [2]) ++ ([3]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[4])) ++ (([5]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[6])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([7]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[8]))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2]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4] 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6]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8] )</a:t>
            </a: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,    3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4]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,    7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8]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 ,    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,     5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6   ,    7  ,   8]  </a:t>
            </a:r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Naïve List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8074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8586" y="2017648"/>
            <a:ext cx="900759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data</a:t>
            </a:r>
            <a:r>
              <a:rPr lang="en-US" dirty="0" smtClean="0">
                <a:solidFill>
                  <a:schemeClr val="accent1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ListQuery a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=</a:t>
            </a:r>
            <a:r>
              <a:rPr lang="en-US" dirty="0" smtClean="0">
                <a:solidFill>
                  <a:srgbClr val="204A87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Monaco" charset="0"/>
                <a:ea typeface="Monaco" charset="0"/>
                <a:cs typeface="Monaco" charset="0"/>
              </a:rPr>
              <a:t>ListQuery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a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 smtClean="0">
              <a:solidFill>
                <a:schemeClr val="accent4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 deriving 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Eq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Show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, </a:t>
            </a:r>
            <a:r>
              <a:rPr lang="en-US" dirty="0" smtClean="0">
                <a:solidFill>
                  <a:schemeClr val="accent6"/>
                </a:solidFill>
                <a:latin typeface="Monaco" charset="0"/>
                <a:ea typeface="Monaco" charset="0"/>
                <a:cs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(([1] ++ [2]) ++ ([3]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[4])) ++ (([5]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[6])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([7]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[8]))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2]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4] )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6]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[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,   8] )</a:t>
            </a: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,    3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4]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++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,    7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8]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[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 ,    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 ,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,     5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,   6   ,    7  ,   8]  </a:t>
            </a:r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12 copies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for 8 values!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Naïve List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9603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       (1:)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274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9524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:) . (2:)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:: [a] -&gt; [a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9706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:)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 (2:)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:: [a] -&gt; [a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7638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. (2:) :: [a] -&gt; [a]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((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1:) . (2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:)) []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768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. (2:) :: [a] -&gt; [a]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((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1:) . (2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:)) [] = (\x -&gt; 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2:x))) []</a:t>
            </a: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7134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. (2:) :: [a] -&gt; [a]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((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1:) . (2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:)) [] = (\x -&gt; 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2:x))) []</a:t>
            </a: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           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=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(1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:(2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:[]))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3086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. (2:) :: [a] -&gt; [a]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((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[] = (\x -&gt; (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2:x))) []</a:t>
            </a:r>
          </a:p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                        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=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      (</a:t>
            </a:r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1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: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(2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:[])) -- </a:t>
            </a:r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2676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(1:) :: [a] -&gt; [a]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(1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. (2:) :: [a] -&gt; [a]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((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[] =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(\x -&gt; (1:(2:x)))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=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(1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:(2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:[])) -- WHNF</a:t>
            </a:r>
          </a:p>
          <a:p>
            <a:endParaRPr lang="en-U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(\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x -&gt; (1:(2:x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))) =&gt; </a:t>
            </a:r>
            <a:r>
              <a:rPr lang="en-U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(1:(2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:))</a:t>
            </a:r>
            <a:endParaRPr lang="en-U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</a:t>
            </a:r>
            <a:r>
              <a:rPr lang="en-U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shorthand</a:t>
            </a: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16299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19651190"/>
              </p:ext>
            </p:extLst>
          </p:nvPr>
        </p:nvGraphicFramePr>
        <p:xfrm>
          <a:off x="2032000" y="2542032"/>
          <a:ext cx="8128000" cy="3596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03315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((((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1:) . (2:)) . ((3:) . (4:))) . (((5:) . (6:)) . ((7:) . (8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:))))</a:t>
            </a:r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19651190"/>
              </p:ext>
            </p:extLst>
          </p:nvPr>
        </p:nvGraphicFramePr>
        <p:xfrm>
          <a:off x="2032000" y="2542032"/>
          <a:ext cx="8128000" cy="3596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2685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((((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1:) . (2:)) . ((3:) . (4:))) . (((5:) . (6:)) . ((7:) . (8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:))))</a:t>
            </a:r>
            <a:endParaRPr lang="en-US" dirty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374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1:) . (2:))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((3:) . (4:)))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(((5:) . (6:)) . ((7:) . (8</a:t>
            </a:r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:)))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endParaRPr lang="en-U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= 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 smtClean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endParaRPr lang="en-US" dirty="0">
              <a:solidFill>
                <a:srgbClr val="00206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777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(((1:) . (2:))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((3:) . (4:)))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(((5:) . (6:)) . ((7:) . (8:)))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1:) . (2:)) . ((3:) . (4:)))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(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(((5:) . (6:)) . ((7:) . (8:)))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is-IS" dirty="0"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= 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endParaRPr lang="is-I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964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1:) . (2:))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((3:) . (4:))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((((5:) . (6:)) . ((7:) . (8:)))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= 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3740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((1:) . (2:))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((3:) . (4:))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((((5:) . (6:)) . ((7:) . (8:)))  [])</a:t>
            </a:r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((1:) . (2:))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(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((3:) . (4:))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((((5:) . (6:)) . ((7:) . (8:)))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[])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= 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1570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(1:)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(((3:) . (4:))   ((((5:) . (6:)) . ((7:) . (8:)))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= 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781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(1:)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(((3:) . (4:))   ((((5:) . (6:)) . ((7:) . (8:)))  []))</a:t>
            </a:r>
            <a:endParaRPr lang="is-IS" dirty="0" smtClean="0"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(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(2:)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(((3:) . (4:))   ((((5:) . (6:)) . ((7:) . (8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:)))  []))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</a:p>
          <a:p>
            <a:endParaRPr lang="is-IS" dirty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  <a:p>
            <a:endParaRPr lang="is-IS" dirty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= </a:t>
            </a:r>
            <a:r>
              <a:rPr lang="en-U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f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g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x</a:t>
            </a:r>
            <a:r>
              <a:rPr lang="en-US" dirty="0">
                <a:solidFill>
                  <a:srgbClr val="002060"/>
                </a:solidFill>
                <a:latin typeface="Monaco" charset="0"/>
                <a:ea typeface="Monaco" charset="0"/>
                <a:cs typeface="Monaco" charset="0"/>
              </a:rPr>
              <a:t>)</a:t>
            </a:r>
            <a:endParaRPr lang="en-US" dirty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7613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en-US" dirty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6149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07152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460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((((5:) . (6:)) . ((7:) . (8:)))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7567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((((5:) . (6:)) . ((7:) . (8:)))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(4:)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((((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[])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128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713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4709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5:) . (6:))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((7:) . (8:))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endParaRPr lang="is-I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1008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5:) . (6:))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((7:) . (8:))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5:) . (6:))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:))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  <a:endParaRPr lang="is-IS" dirty="0">
              <a:latin typeface="Monaco" charset="0"/>
              <a:ea typeface="Monaco" charset="0"/>
              <a:cs typeface="Monaco" charset="0"/>
            </a:endParaRPr>
          </a:p>
          <a:p>
            <a:endParaRPr lang="is-IS" dirty="0" smtClean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415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5:)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0575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5:)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rgbClr val="00B05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5:)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:)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[])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6927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544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endParaRPr lang="is-IS" dirty="0" smtClean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52859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(8:)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519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(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.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(8:)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) 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8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:)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7986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24279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.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.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. 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8:)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78135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((3:)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7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 evaluations of (.)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8 patten matches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8:)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063240" y="2414016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62912" y="2694432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63568" y="3514344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708392" y="4334256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08064" y="4614672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793480" y="5428488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88864" y="2151888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9821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((((1:) . (2:)) . ((3:) . (4:)))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(((5:) . (6:)) . ((7:) . (8:)))) 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1:) . (2:))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((3:) . (4:)))  ((((5:) . (6:)) . ((7:) . (8:)))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((1:) 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(2:))  (((3:) . (4:))   ((((5:) . (6:)) . ((7:) . (8:)))  []))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1:)</a:t>
            </a:r>
            <a:r>
              <a:rPr lang="is-IS" dirty="0"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((2:)   (((3:) . (4:))   ((((5:) . (6:)) . ((7:)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:)))  [])))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2:)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(((3:) . (4:))   ((((5:) . (6:)) . ((7:) . (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8:)))  []))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((3:)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(4:))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3:)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((4:)    ((((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4:)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((((5:) . (6:)) .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. (6:))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((7:) . (8:)))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5:)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(6:))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. (8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:))   [])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7</a:t>
            </a:r>
            <a:r>
              <a:rPr lang="is-IS" dirty="0" smtClean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 evaluations of (.)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5:)</a:t>
            </a:r>
            <a:r>
              <a:rPr lang="is-IS" dirty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6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[]))</a:t>
            </a:r>
          </a:p>
          <a:p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8 patten matches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6:)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(((7:) .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O(N) complexity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7:) </a:t>
            </a:r>
            <a:r>
              <a:rPr lang="is-I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.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(8:))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</a:p>
          <a:p>
            <a:r>
              <a:rPr lang="is-IS" dirty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Fully Lazy</a:t>
            </a:r>
            <a:r>
              <a:rPr lang="is-IS" dirty="0" smtClean="0">
                <a:solidFill>
                  <a:srgbClr val="00B050"/>
                </a:solidFill>
                <a:latin typeface="Monaco" charset="0"/>
                <a:ea typeface="Monaco" charset="0"/>
                <a:cs typeface="Monaco" charset="0"/>
              </a:rPr>
              <a:t>                                  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7:)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((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8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:)    [])</a:t>
            </a: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</a:t>
            </a:r>
            <a:r>
              <a:rPr lang="is-IS" dirty="0" smtClean="0">
                <a:latin typeface="Monaco" charset="0"/>
                <a:ea typeface="Monaco" charset="0"/>
                <a:cs typeface="Monaco" charset="0"/>
              </a:rPr>
              <a:t>Pre-order traversal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!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(</a:t>
            </a:r>
            <a:r>
              <a:rPr lang="is-IS" dirty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8:)</a:t>
            </a:r>
            <a:r>
              <a:rPr lang="is-IS" dirty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</a:t>
            </a:r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[]</a:t>
            </a:r>
            <a:endParaRPr lang="is-IS" dirty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is-IS" dirty="0" smtClean="0">
                <a:solidFill>
                  <a:schemeClr val="bg1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                                                            </a:t>
            </a:r>
            <a:r>
              <a:rPr lang="is-IS" dirty="0" smtClean="0">
                <a:solidFill>
                  <a:srgbClr val="FF0000"/>
                </a:solidFill>
                <a:latin typeface="Monaco" charset="0"/>
                <a:ea typeface="Monaco" charset="0"/>
                <a:cs typeface="Monaco" charset="0"/>
              </a:rPr>
              <a:t>WHNF!</a:t>
            </a:r>
            <a:endParaRPr lang="is-IS" dirty="0" smtClean="0">
              <a:solidFill>
                <a:schemeClr val="bg1">
                  <a:lumMod val="75000"/>
                </a:schemeClr>
              </a:solidFill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063240" y="2414016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62912" y="2694432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63568" y="3514344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708392" y="4334256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08064" y="4614672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793480" y="5428488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388864" y="2151888"/>
            <a:ext cx="228600" cy="237744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2295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2017648"/>
            <a:ext cx="10628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module </a:t>
            </a:r>
            <a:r>
              <a:rPr lang="en-US" dirty="0" smtClean="0">
                <a:latin typeface="Monaco" charset="0"/>
                <a:ea typeface="Monaco" charset="0"/>
                <a:cs typeface="Monaco" charset="0"/>
              </a:rPr>
              <a:t>Data.DList </a:t>
            </a:r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where</a:t>
            </a:r>
          </a:p>
          <a:p>
            <a:endParaRPr lang="en-US" u="sng" dirty="0" smtClean="0">
              <a:solidFill>
                <a:srgbClr val="FF0000"/>
              </a:solidFill>
              <a:latin typeface="Monaco" charset="0"/>
              <a:ea typeface="Monaco" charset="0"/>
              <a:cs typeface="Monaco" charset="0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Monaco" charset="0"/>
                <a:ea typeface="Monaco" charset="0"/>
                <a:cs typeface="Monaco" charset="0"/>
              </a:rPr>
              <a:t>newtype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  <a:ea typeface="Monaco" charset="0"/>
                <a:cs typeface="Monaco" charset="0"/>
              </a:rPr>
              <a:t>DList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a = </a:t>
            </a:r>
            <a:r>
              <a:rPr lang="en-US" dirty="0">
                <a:solidFill>
                  <a:srgbClr val="C00000"/>
                </a:solidFill>
                <a:latin typeface="Monaco" charset="0"/>
                <a:ea typeface="Monaco" charset="0"/>
                <a:cs typeface="Monaco" charset="0"/>
              </a:rPr>
              <a:t>DL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 { </a:t>
            </a:r>
            <a:r>
              <a:rPr lang="en-US" dirty="0">
                <a:solidFill>
                  <a:srgbClr val="00B0F0"/>
                </a:solidFill>
                <a:latin typeface="Monaco" charset="0"/>
                <a:ea typeface="Monaco" charset="0"/>
                <a:cs typeface="Monaco" charset="0"/>
              </a:rPr>
              <a:t>unDL </a:t>
            </a:r>
            <a:r>
              <a:rPr lang="en-US" dirty="0">
                <a:latin typeface="Monaco" charset="0"/>
                <a:ea typeface="Monaco" charset="0"/>
                <a:cs typeface="Monaco" charset="0"/>
              </a:rPr>
              <a:t>:: [a] -&gt; [a] }</a:t>
            </a:r>
            <a:endParaRPr lang="en-US" dirty="0" smtClean="0"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  <a:p>
            <a:endParaRPr lang="en-US" dirty="0">
              <a:latin typeface="Monaco" charset="0"/>
              <a:ea typeface="Monaco" charset="0"/>
              <a:cs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Difference List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5996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84360" y="2017648"/>
            <a:ext cx="514756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newtype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a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=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MQuery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(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DList 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a)</a:t>
            </a:r>
          </a:p>
          <a:p>
            <a:endParaRPr lang="en-US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deriving 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instance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Functor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    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MQuery</a:t>
            </a:r>
            <a:endParaRPr lang="en-US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deriving instance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Applicative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MQuery</a:t>
            </a:r>
            <a:endParaRPr lang="en-US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deriving instance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Monad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      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MQuery</a:t>
            </a:r>
            <a:endParaRPr lang="en-US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deriving instance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Alternative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onaco" charset="0"/>
              </a:rPr>
              <a:t>MQuery</a:t>
            </a:r>
            <a:endParaRPr lang="en-US" dirty="0" smtClean="0">
              <a:solidFill>
                <a:srgbClr val="000000"/>
              </a:solidFill>
              <a:latin typeface="Monaco" charset="0"/>
            </a:endParaRPr>
          </a:p>
          <a:p>
            <a:r>
              <a:rPr lang="en-US" dirty="0">
                <a:solidFill>
                  <a:srgbClr val="7030A0"/>
                </a:solidFill>
                <a:latin typeface="Monaco" charset="0"/>
              </a:rPr>
              <a:t>deriving instance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MonadPlus</a:t>
            </a:r>
            <a:r>
              <a:rPr lang="en-US" dirty="0" smtClean="0">
                <a:solidFill>
                  <a:srgbClr val="000000"/>
                </a:solidFill>
                <a:latin typeface="Monaco" charset="0"/>
              </a:rPr>
              <a:t>   </a:t>
            </a:r>
            <a:r>
              <a:rPr lang="en-US" dirty="0" smtClean="0">
                <a:solidFill>
                  <a:srgbClr val="C00000"/>
                </a:solidFill>
                <a:latin typeface="Monaco" charset="0"/>
              </a:rPr>
              <a:t>MQuery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Efficient Monadic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85386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60474" y="2133762"/>
            <a:ext cx="105240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item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  <a:r>
              <a:rPr lang="en-US" dirty="0">
                <a:latin typeface="Monaco" charset="0"/>
              </a:rPr>
              <a:t> </a:t>
            </a:r>
            <a:r>
              <a:rPr lang="en-US" dirty="0" smtClean="0">
                <a:latin typeface="Monaco" charset="0"/>
              </a:rPr>
              <a:t>-&gt;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JsonPartialValue</a:t>
            </a:r>
            <a:endParaRPr lang="en-US" dirty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entry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  <a:r>
              <a:rPr lang="en-US" dirty="0">
                <a:latin typeface="Monaco" charset="0"/>
              </a:rPr>
              <a:t> </a:t>
            </a:r>
            <a:r>
              <a:rPr lang="en-US" dirty="0" smtClean="0">
                <a:latin typeface="Monaco" charset="0"/>
              </a:rPr>
              <a:t>-&gt;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</a:t>
            </a:r>
            <a:r>
              <a:rPr lang="en-US" dirty="0" smtClean="0">
                <a:latin typeface="Monaco" charset="0"/>
              </a:rPr>
              <a:t>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Entry String JsonPartialValue</a:t>
            </a:r>
            <a:r>
              <a:rPr lang="en-US" dirty="0" smtClean="0">
                <a:latin typeface="Monaco" charset="0"/>
              </a:rPr>
              <a:t>)</a:t>
            </a: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named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Entry String JsonPartialValue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having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 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b</a:t>
            </a:r>
            <a:r>
              <a:rPr lang="en-US" dirty="0">
                <a:latin typeface="Monaco" charset="0"/>
              </a:rPr>
              <a:t>)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endParaRPr lang="en-US" dirty="0" smtClean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valueOf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 smtClean="0">
                <a:latin typeface="Monaco" charset="0"/>
              </a:rPr>
              <a:t>::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6"/>
                </a:solidFill>
                <a:latin typeface="Monaco" charset="0"/>
              </a:rPr>
              <a:t>Eq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=&gt;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a</a:t>
            </a:r>
            <a:endParaRPr lang="en-US" dirty="0" smtClean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aggregate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([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a</a:t>
            </a:r>
            <a:r>
              <a:rPr lang="en-US" dirty="0">
                <a:latin typeface="Monaco" charset="0"/>
              </a:rPr>
              <a:t>] -&gt;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b</a:t>
            </a:r>
            <a:r>
              <a:rPr lang="en-US" dirty="0">
                <a:latin typeface="Monaco" charset="0"/>
              </a:rPr>
              <a:t>)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a</a:t>
            </a:r>
            <a:r>
              <a:rPr lang="en-US" dirty="0" smtClean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b</a:t>
            </a: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asString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String</a:t>
            </a:r>
            <a:endParaRPr lang="en-US" dirty="0" smtClean="0">
              <a:solidFill>
                <a:srgbClr val="7030A0"/>
              </a:solidFill>
              <a:latin typeface="Monaco" charset="0"/>
            </a:endParaRPr>
          </a:p>
          <a:p>
            <a:r>
              <a:rPr lang="en-US" dirty="0">
                <a:solidFill>
                  <a:srgbClr val="00B0F0"/>
                </a:solidFill>
                <a:latin typeface="Monaco" charset="0"/>
              </a:rPr>
              <a:t>castAsInteger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::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JsonPartialValue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latin typeface="Monaco" charset="0"/>
              </a:rPr>
              <a:t>-&gt;</a:t>
            </a:r>
            <a:r>
              <a:rPr lang="en-US" dirty="0">
                <a:solidFill>
                  <a:srgbClr val="7030A0"/>
                </a:solidFill>
                <a:latin typeface="Monaco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MQuery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Monaco" charset="0"/>
              </a:rPr>
              <a:t>Integer</a:t>
            </a:r>
            <a:endParaRPr lang="en-US" dirty="0" smtClean="0">
              <a:solidFill>
                <a:srgbClr val="7030A0"/>
              </a:solidFill>
              <a:latin typeface="Monaco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Efficient Monadic Query API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64872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Haskell Demo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008" y="1449937"/>
            <a:ext cx="4377983" cy="43779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61564" y="5366255"/>
            <a:ext cx="54688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https://github.com/haskell-works/hw-json</a:t>
            </a:r>
          </a:p>
        </p:txBody>
      </p:sp>
    </p:spTree>
    <p:extLst>
      <p:ext uri="{BB962C8B-B14F-4D97-AF65-F5344CB8AC3E}">
        <p14:creationId xmlns:p14="http://schemas.microsoft.com/office/powerpoint/2010/main" val="20911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 Are Hiring!!!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700" y="2546350"/>
            <a:ext cx="45466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0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Alternate Navigation Scheme</a:t>
            </a:r>
          </a:p>
          <a:p>
            <a:r>
              <a:rPr lang="en-US" dirty="0" smtClean="0"/>
              <a:t>Elias-Fano Encoding</a:t>
            </a:r>
          </a:p>
          <a:p>
            <a:r>
              <a:rPr lang="en-US" dirty="0" smtClean="0"/>
              <a:t>Alternate Rank-Select structures: cspoppy, rank9</a:t>
            </a:r>
          </a:p>
          <a:p>
            <a:r>
              <a:rPr lang="en-US" dirty="0" smtClean="0"/>
              <a:t>Alternate Balanced Parenthesis structures</a:t>
            </a:r>
          </a:p>
          <a:p>
            <a:r>
              <a:rPr lang="en-US" dirty="0" smtClean="0"/>
              <a:t>Broadword/branch-free algorithms</a:t>
            </a:r>
          </a:p>
          <a:p>
            <a:r>
              <a:rPr lang="en-US" dirty="0" smtClean="0"/>
              <a:t>External Indexes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470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ndale Mono" charset="0"/>
                <a:ea typeface="Andale Mono" charset="0"/>
                <a:cs typeface="Andale Mono" charset="0"/>
              </a:rPr>
              <a:t>Questions?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1705202"/>
            <a:ext cx="10515600" cy="43617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ea typeface="Andale Mono" charset="0"/>
                <a:cs typeface="Andale Mono" charset="0"/>
              </a:rPr>
              <a:t>Special Thanks</a:t>
            </a:r>
            <a:endParaRPr lang="en-US" sz="3200" dirty="0">
              <a:ea typeface="Andale Mono" charset="0"/>
              <a:cs typeface="Andale Mono" charset="0"/>
            </a:endParaRPr>
          </a:p>
          <a:p>
            <a:pPr algn="l"/>
            <a:r>
              <a:rPr lang="en-US" sz="2400" b="1" dirty="0" smtClean="0">
                <a:solidFill>
                  <a:srgbClr val="7030A0"/>
                </a:solidFill>
                <a:ea typeface="Andale Mono" charset="0"/>
                <a:cs typeface="Andale Mono" charset="0"/>
              </a:rPr>
              <a:t>Sydney </a:t>
            </a:r>
            <a:r>
              <a:rPr lang="en-US" sz="2400" b="1" dirty="0">
                <a:solidFill>
                  <a:srgbClr val="7030A0"/>
                </a:solidFill>
                <a:ea typeface="Andale Mono" charset="0"/>
                <a:cs typeface="Andale Mono" charset="0"/>
              </a:rPr>
              <a:t>Paper </a:t>
            </a:r>
            <a:r>
              <a:rPr lang="en-US" sz="2400" b="1" dirty="0" smtClean="0">
                <a:solidFill>
                  <a:srgbClr val="7030A0"/>
                </a:solidFill>
                <a:ea typeface="Andale Mono" charset="0"/>
                <a:cs typeface="Andale Mono" charset="0"/>
              </a:rPr>
              <a:t>Club / Mafia Build Tool </a:t>
            </a:r>
            <a:r>
              <a:rPr lang="en-US" sz="2400" b="1" smtClean="0">
                <a:solidFill>
                  <a:srgbClr val="7030A0"/>
                </a:solidFill>
                <a:ea typeface="Andale Mono" charset="0"/>
                <a:cs typeface="Andale Mono" charset="0"/>
              </a:rPr>
              <a:t>maintainers / Ed </a:t>
            </a:r>
            <a:r>
              <a:rPr lang="en-US" sz="2400" b="1" dirty="0" smtClean="0">
                <a:solidFill>
                  <a:srgbClr val="7030A0"/>
                </a:solidFill>
                <a:ea typeface="Andale Mono" charset="0"/>
                <a:cs typeface="Andale Mono" charset="0"/>
              </a:rPr>
              <a:t>Kmett YouTube Channel</a:t>
            </a:r>
          </a:p>
          <a:p>
            <a:pPr algn="l"/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ea typeface="Andale Mono" charset="0"/>
                <a:cs typeface="Andale Mono" charset="0"/>
              </a:rPr>
              <a:t>References</a:t>
            </a:r>
          </a:p>
          <a:p>
            <a:pPr algn="l"/>
            <a:r>
              <a:rPr lang="en-US" sz="2000" b="1" dirty="0" smtClean="0">
                <a:solidFill>
                  <a:srgbClr val="7030A0"/>
                </a:solidFill>
              </a:rPr>
              <a:t>Semi-Indexing </a:t>
            </a:r>
            <a:r>
              <a:rPr lang="en-US" sz="2000" b="1" dirty="0">
                <a:solidFill>
                  <a:srgbClr val="7030A0"/>
                </a:solidFill>
              </a:rPr>
              <a:t>Semi-Structured Data in Tiny </a:t>
            </a:r>
            <a:r>
              <a:rPr lang="en-US" sz="2000" b="1" dirty="0" smtClean="0">
                <a:solidFill>
                  <a:srgbClr val="7030A0"/>
                </a:solidFill>
              </a:rPr>
              <a:t>Space</a:t>
            </a:r>
            <a:endParaRPr lang="en-US" sz="2000" dirty="0" smtClean="0"/>
          </a:p>
          <a:p>
            <a:pPr algn="l"/>
            <a:r>
              <a:rPr lang="en-US" sz="1600" dirty="0">
                <a:ea typeface="Andale Mono" charset="0"/>
                <a:cs typeface="Andale Mono" charset="0"/>
                <a:hlinkClick r:id="rId3"/>
              </a:rPr>
              <a:t>http://www.di.unipi.it/~</a:t>
            </a:r>
            <a:r>
              <a:rPr lang="en-US" sz="1600" dirty="0" smtClean="0">
                <a:ea typeface="Andale Mono" charset="0"/>
                <a:cs typeface="Andale Mono" charset="0"/>
                <a:hlinkClick r:id="rId3"/>
              </a:rPr>
              <a:t>ottavian/files/semi_index_cikm.pdf</a:t>
            </a:r>
            <a:endParaRPr lang="en-US" sz="1600" dirty="0" smtClean="0">
              <a:ea typeface="Andale Mono" charset="0"/>
              <a:cs typeface="Andale Mono" charset="0"/>
            </a:endParaRPr>
          </a:p>
          <a:p>
            <a:pPr algn="l"/>
            <a:r>
              <a:rPr lang="en-US" sz="2000" b="1" dirty="0">
                <a:solidFill>
                  <a:srgbClr val="7030A0"/>
                </a:solidFill>
              </a:rPr>
              <a:t>J. Hughes. A novel representation of lists and its application to the function reverse</a:t>
            </a:r>
            <a:r>
              <a:rPr lang="en-US" sz="2000" dirty="0"/>
              <a:t> </a:t>
            </a:r>
            <a:r>
              <a:rPr lang="en-US" sz="1600" i="1" dirty="0">
                <a:hlinkClick r:id="rId4"/>
              </a:rPr>
              <a:t>http://www.cs.tufts.edu/~nr/cs257/archive/john-hughes/lists.pdf</a:t>
            </a:r>
            <a:endParaRPr lang="en-US" sz="2400" b="1" dirty="0">
              <a:solidFill>
                <a:srgbClr val="7030A0"/>
              </a:solidFill>
            </a:endParaRPr>
          </a:p>
          <a:p>
            <a:pPr algn="l"/>
            <a:r>
              <a:rPr lang="en-US" sz="2000" b="1" dirty="0" smtClean="0">
                <a:solidFill>
                  <a:srgbClr val="7030A0"/>
                </a:solidFill>
              </a:rPr>
              <a:t>Memory </a:t>
            </a:r>
            <a:r>
              <a:rPr lang="en-US" sz="2000" b="1" dirty="0">
                <a:solidFill>
                  <a:srgbClr val="7030A0"/>
                </a:solidFill>
              </a:rPr>
              <a:t>footprints of some common data types</a:t>
            </a:r>
            <a:endParaRPr lang="en-US" sz="2000" dirty="0" smtClean="0">
              <a:ea typeface="Andale Mono" charset="0"/>
              <a:cs typeface="Andale Mono" charset="0"/>
            </a:endParaRPr>
          </a:p>
          <a:p>
            <a:pPr algn="l"/>
            <a:r>
              <a:rPr lang="en-US" sz="1600" dirty="0">
                <a:ea typeface="Andale Mono" charset="0"/>
                <a:cs typeface="Andale Mono" charset="0"/>
                <a:hlinkClick r:id="rId5"/>
              </a:rPr>
              <a:t>http://</a:t>
            </a:r>
            <a:r>
              <a:rPr lang="en-US" sz="1600" dirty="0" smtClean="0">
                <a:ea typeface="Andale Mono" charset="0"/>
                <a:cs typeface="Andale Mono" charset="0"/>
                <a:hlinkClick r:id="rId5"/>
              </a:rPr>
              <a:t>blog.johantibell.com/2011/06/memory-footprints-of-some-common-data.html</a:t>
            </a:r>
            <a:endParaRPr lang="en-US" sz="1600" dirty="0" smtClean="0">
              <a:ea typeface="Andale Mono" charset="0"/>
              <a:cs typeface="Andale Mono" charset="0"/>
            </a:endParaRPr>
          </a:p>
          <a:p>
            <a:pPr algn="l"/>
            <a:r>
              <a:rPr lang="en-US" sz="2000" b="1" dirty="0">
                <a:solidFill>
                  <a:srgbClr val="7030A0"/>
                </a:solidFill>
              </a:rPr>
              <a:t>Space-Efficient, High-Performance Rank &amp; Select Structures on Uncompressed Bit Sequences</a:t>
            </a:r>
            <a:endParaRPr lang="en-US" sz="2000" b="1" dirty="0">
              <a:solidFill>
                <a:srgbClr val="7030A0"/>
              </a:solidFill>
              <a:ea typeface="Andale Mono" charset="0"/>
              <a:cs typeface="Andale Mono" charset="0"/>
            </a:endParaRPr>
          </a:p>
          <a:p>
            <a:pPr algn="l"/>
            <a:r>
              <a:rPr lang="en-US" sz="1600" dirty="0">
                <a:ea typeface="Andale Mono" charset="0"/>
                <a:cs typeface="Andale Mono" charset="0"/>
                <a:hlinkClick r:id="rId6"/>
              </a:rPr>
              <a:t>https://</a:t>
            </a:r>
            <a:r>
              <a:rPr lang="en-US" sz="1600" dirty="0" err="1">
                <a:ea typeface="Andale Mono" charset="0"/>
                <a:cs typeface="Andale Mono" charset="0"/>
                <a:hlinkClick r:id="rId6"/>
              </a:rPr>
              <a:t>www.cs.cmu.edu</a:t>
            </a:r>
            <a:r>
              <a:rPr lang="en-US" sz="1600" dirty="0">
                <a:ea typeface="Andale Mono" charset="0"/>
                <a:cs typeface="Andale Mono" charset="0"/>
                <a:hlinkClick r:id="rId6"/>
              </a:rPr>
              <a:t>/~</a:t>
            </a:r>
            <a:r>
              <a:rPr lang="en-US" sz="1600" dirty="0" err="1">
                <a:ea typeface="Andale Mono" charset="0"/>
                <a:cs typeface="Andale Mono" charset="0"/>
                <a:hlinkClick r:id="rId6"/>
              </a:rPr>
              <a:t>dga</a:t>
            </a:r>
            <a:r>
              <a:rPr lang="en-US" sz="1600" dirty="0">
                <a:ea typeface="Andale Mono" charset="0"/>
                <a:cs typeface="Andale Mono" charset="0"/>
                <a:hlinkClick r:id="rId6"/>
              </a:rPr>
              <a:t>/papers/zhou-sea2013.pdf</a:t>
            </a:r>
            <a:endParaRPr lang="en-US" sz="1600" dirty="0" smtClean="0"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2156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Alternative Navigation Scheme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884" y="1354586"/>
            <a:ext cx="7509431" cy="47528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62812" y="4817097"/>
            <a:ext cx="1432875" cy="1290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62250" y="5438086"/>
            <a:ext cx="2286085" cy="888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[ { " i d " :   1 2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3 4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  " n a m e " :   " E r g o " } ]</a:t>
            </a:r>
          </a:p>
        </p:txBody>
      </p:sp>
    </p:spTree>
    <p:extLst>
      <p:ext uri="{BB962C8B-B14F-4D97-AF65-F5344CB8AC3E}">
        <p14:creationId xmlns:p14="http://schemas.microsoft.com/office/powerpoint/2010/main" val="1883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3 4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  <a:endParaRPr lang="en-US" sz="2000" u="sng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50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)(          )(              )(              ))))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  <a:endParaRPr lang="en-US" sz="2000" u="sng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9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1111        01          01              01              0000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  <a:endParaRPr lang="en-US" sz="2000" u="sng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79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11110101010000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1111        01          01              01              0000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  <a:endParaRPr lang="en-US" sz="2000" u="sng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67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11110101010000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1111        01          01              01              0000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  <a:endParaRPr lang="en-US" sz="2000" u="sng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79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1110101010000</a:t>
            </a: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111        01          01              01              0000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1219200" y="3098800"/>
            <a:ext cx="190500" cy="2286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39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1110101010000</a:t>
            </a: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111        01          01              01              0000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1          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;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let ce = findClose c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454900" y="3098800"/>
            <a:ext cx="2400300" cy="3175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79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1110101010000</a:t>
            </a: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111        01          01              01              0000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u="sng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[ { " i d " :   1 2 3 4 ,   " n a m e " :   " E r g o " } 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c = 1          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  ;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ce = findClose c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latin typeface="Andale Mono" charset="0"/>
                <a:ea typeface="Andale Mono" charset="0"/>
                <a:cs typeface="Andale Mono" charset="0"/>
              </a:rPr>
              <a:t>;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let ct = t c ce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7962900" y="2819400"/>
            <a:ext cx="749300" cy="5715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2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9831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110101010000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11        01          01              01              0000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1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110101010000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11        01          01              01              0000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[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et c = 1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1        01          01              01              0000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et c 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1485900" y="3124200"/>
            <a:ext cx="673100" cy="7620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06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0101010000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firstChild e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1485900" y="3124200"/>
            <a:ext cx="622300" cy="10795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8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      )(              )(              ))))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f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firstChild e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; let fe = findClose f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3054285" y="3124200"/>
            <a:ext cx="1791092" cy="9858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45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      )(              )(              ))))</a:t>
            </a:r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</a:t>
            </a:r>
            <a:r>
              <a:rPr lang="en-US" sz="2000" u="sng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{ " i d " 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c 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f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firstChild e ; let fe = findClose f ; let ft = t f fe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3044858" y="2809188"/>
            <a:ext cx="5241304" cy="1338606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59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1111        0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 01              01              0000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e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g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903456" y="2809188"/>
            <a:ext cx="141402" cy="162141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2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1111        0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e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g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;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fe 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findClose g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4873658" y="3073138"/>
            <a:ext cx="457294" cy="134341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2531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1111        0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1              01              0000</a:t>
            </a:r>
          </a:p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          )(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u="sng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:   1 2 3 4 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n a m e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 smtClean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e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g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;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fe 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findClose g ; let gt = t g ge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4845377" y="2790334"/>
            <a:ext cx="3667027" cy="1677972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64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Alternative Navigation Scheme</a:t>
            </a:r>
            <a:endParaRPr lang="en-US" sz="4000" dirty="0"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7"/>
            <a:ext cx="10515600" cy="41295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1111010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1111   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0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    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1              0000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((((        )(   </a:t>
            </a:r>
            <a:r>
              <a:rPr lang="en-US" sz="2000" dirty="0" smtClean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         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              ))))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[ {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 i d "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1 2 3 4 </a:t>
            </a:r>
            <a:r>
              <a:rPr lang="en-US" sz="2000" u="sng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,   " n a m e " 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" E r g o "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} ]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1 1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0 0 0 0 0 0 0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50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c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1</a:t>
            </a:r>
            <a:b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d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c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e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f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e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let g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firstChild f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let h </a:t>
            </a:r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= </a:t>
            </a:r>
            <a:r>
              <a:rPr lang="en-US" sz="2000" dirty="0" smtClean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nextSibling g ; let he = findClose h ; let ht = t h he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/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chemeClr val="bg1">
                  <a:lumMod val="8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5976594" y="2809188"/>
            <a:ext cx="2630079" cy="1885034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17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7453</TotalTime>
  <Words>9645</Words>
  <Application>Microsoft Macintosh PowerPoint</Application>
  <PresentationFormat>Widescreen</PresentationFormat>
  <Paragraphs>1035</Paragraphs>
  <Slides>133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133</vt:i4>
      </vt:variant>
    </vt:vector>
  </HeadingPairs>
  <TitlesOfParts>
    <vt:vector size="140" baseType="lpstr">
      <vt:lpstr>Andale Mono</vt:lpstr>
      <vt:lpstr>Calibri</vt:lpstr>
      <vt:lpstr>Calibri Light</vt:lpstr>
      <vt:lpstr>Monaco</vt:lpstr>
      <vt:lpstr>Wingdings</vt:lpstr>
      <vt:lpstr>Arial</vt:lpstr>
      <vt:lpstr>Office Theme</vt:lpstr>
      <vt:lpstr>Querying JSON the Lazy Way</vt:lpstr>
      <vt:lpstr>Json Type</vt:lpstr>
      <vt:lpstr>Haskell Heap Object on 64-bit platforms</vt:lpstr>
      <vt:lpstr>Aeson Library Memory Usage Example</vt:lpstr>
      <vt:lpstr>Objects are expensive</vt:lpstr>
      <vt:lpstr>Bits are cheap</vt:lpstr>
      <vt:lpstr>Succinct Data Structures</vt:lpstr>
      <vt:lpstr>Rank</vt:lpstr>
      <vt:lpstr>Rank</vt:lpstr>
      <vt:lpstr>Select</vt:lpstr>
      <vt:lpstr>Select</vt:lpstr>
      <vt:lpstr>Population Count</vt:lpstr>
      <vt:lpstr>Population Count</vt:lpstr>
      <vt:lpstr>POP512</vt:lpstr>
      <vt:lpstr>POP512</vt:lpstr>
      <vt:lpstr>POP512</vt:lpstr>
      <vt:lpstr>POP512</vt:lpstr>
      <vt:lpstr>POP512</vt:lpstr>
      <vt:lpstr>POP512</vt:lpstr>
      <vt:lpstr>Balanced Parenthesis</vt:lpstr>
      <vt:lpstr>Balanced Parenthesis</vt:lpstr>
      <vt:lpstr>Balanced Parenthesis</vt:lpstr>
      <vt:lpstr>Balanced Parenthesis</vt:lpstr>
      <vt:lpstr>Balanced Parenthesis</vt:lpstr>
      <vt:lpstr>Balanced Parenthesis</vt:lpstr>
      <vt:lpstr>Balanced Parenthesis</vt:lpstr>
      <vt:lpstr>Balanced Parenthesis</vt:lpstr>
      <vt:lpstr>Balanced Parenthesis</vt:lpstr>
      <vt:lpstr>Balanced Parenthesis</vt:lpstr>
      <vt:lpstr>Balanced Parenthesis</vt:lpstr>
      <vt:lpstr>Navigating Raw JSON</vt:lpstr>
      <vt:lpstr>JSON</vt:lpstr>
      <vt:lpstr>Balanced Parenthesis</vt:lpstr>
      <vt:lpstr>Balanced Parenthesis</vt:lpstr>
      <vt:lpstr>Balanced Parenthesis</vt:lpstr>
      <vt:lpstr>Position Index</vt:lpstr>
      <vt:lpstr>Navigation</vt:lpstr>
      <vt:lpstr>Navigation</vt:lpstr>
      <vt:lpstr>Navigation</vt:lpstr>
      <vt:lpstr>Navigation</vt:lpstr>
      <vt:lpstr>Navigation</vt:lpstr>
      <vt:lpstr>Navigation</vt:lpstr>
      <vt:lpstr>Navigation</vt:lpstr>
      <vt:lpstr>Navigation</vt:lpstr>
      <vt:lpstr>Navigation</vt:lpstr>
      <vt:lpstr>Building the Index</vt:lpstr>
      <vt:lpstr>Building Blanked JSON</vt:lpstr>
      <vt:lpstr>Building Blanked JSON</vt:lpstr>
      <vt:lpstr>Building Blanked JSON</vt:lpstr>
      <vt:lpstr>Building Blanked JSON</vt:lpstr>
      <vt:lpstr>Building Blanked JSON</vt:lpstr>
      <vt:lpstr>Building Blanked JSON</vt:lpstr>
      <vt:lpstr>Building the Index</vt:lpstr>
      <vt:lpstr>Building the Index</vt:lpstr>
      <vt:lpstr>Building Blanked JSON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Haskell Demo</vt:lpstr>
      <vt:lpstr>We Are Hiring!!!</vt:lpstr>
      <vt:lpstr>Future Work</vt:lpstr>
      <vt:lpstr>PowerPoint Presentation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  <vt:lpstr>Alternative Navigation Scheme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Ky, John</dc:creator>
  <cp:lastModifiedBy>Ky, John</cp:lastModifiedBy>
  <cp:revision>548</cp:revision>
  <dcterms:created xsi:type="dcterms:W3CDTF">2016-08-08T10:17:41Z</dcterms:created>
  <dcterms:modified xsi:type="dcterms:W3CDTF">2016-10-28T08:18:43Z</dcterms:modified>
</cp:coreProperties>
</file>